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notesSlides/notesSlide43.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notesSlides/notesSlide42.xml" ContentType="application/vnd.openxmlformats-officedocument.presentationml.notes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496" r:id="rId1"/>
  </p:sldMasterIdLst>
  <p:notesMasterIdLst>
    <p:notesMasterId r:id="rId45"/>
  </p:notesMasterIdLst>
  <p:handoutMasterIdLst>
    <p:handoutMasterId r:id="rId46"/>
  </p:handoutMasterIdLst>
  <p:sldIdLst>
    <p:sldId id="256" r:id="rId2"/>
    <p:sldId id="257" r:id="rId3"/>
    <p:sldId id="312" r:id="rId4"/>
    <p:sldId id="316" r:id="rId5"/>
    <p:sldId id="315" r:id="rId6"/>
    <p:sldId id="261" r:id="rId7"/>
    <p:sldId id="355" r:id="rId8"/>
    <p:sldId id="318" r:id="rId9"/>
    <p:sldId id="319" r:id="rId10"/>
    <p:sldId id="283" r:id="rId11"/>
    <p:sldId id="356" r:id="rId12"/>
    <p:sldId id="264" r:id="rId13"/>
    <p:sldId id="357" r:id="rId14"/>
    <p:sldId id="320" r:id="rId15"/>
    <p:sldId id="321" r:id="rId16"/>
    <p:sldId id="358" r:id="rId17"/>
    <p:sldId id="377" r:id="rId18"/>
    <p:sldId id="378" r:id="rId19"/>
    <p:sldId id="359" r:id="rId20"/>
    <p:sldId id="326" r:id="rId21"/>
    <p:sldId id="360" r:id="rId22"/>
    <p:sldId id="328" r:id="rId23"/>
    <p:sldId id="361" r:id="rId24"/>
    <p:sldId id="362" r:id="rId25"/>
    <p:sldId id="363" r:id="rId26"/>
    <p:sldId id="364" r:id="rId27"/>
    <p:sldId id="365" r:id="rId28"/>
    <p:sldId id="366" r:id="rId29"/>
    <p:sldId id="280" r:id="rId30"/>
    <p:sldId id="338" r:id="rId31"/>
    <p:sldId id="339" r:id="rId32"/>
    <p:sldId id="340" r:id="rId33"/>
    <p:sldId id="290" r:id="rId34"/>
    <p:sldId id="367" r:id="rId35"/>
    <p:sldId id="368" r:id="rId36"/>
    <p:sldId id="369" r:id="rId37"/>
    <p:sldId id="370" r:id="rId38"/>
    <p:sldId id="371" r:id="rId39"/>
    <p:sldId id="306" r:id="rId40"/>
    <p:sldId id="347" r:id="rId41"/>
    <p:sldId id="348" r:id="rId42"/>
    <p:sldId id="349" r:id="rId43"/>
    <p:sldId id="353" r:id="rId44"/>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80" d="100"/>
          <a:sy n="80" d="100"/>
        </p:scale>
        <p:origin x="-112" y="-248"/>
      </p:cViewPr>
      <p:guideLst>
        <p:guide orient="horz" pos="2160"/>
        <p:guide pos="2880"/>
      </p:guideLst>
    </p:cSldViewPr>
  </p:slideViewPr>
  <p:outlineViewPr>
    <p:cViewPr>
      <p:scale>
        <a:sx n="33" d="100"/>
        <a:sy n="33" d="100"/>
      </p:scale>
      <p:origin x="24" y="2834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セッション４</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panose="020B0600070205080204" pitchFamily="50"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EDAFBA10-6BAA-E941-A4A7-A0260DCB50ED}"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90E99626-528A-DD49-9D8B-52B501B31188}" type="datetime1">
              <a:rPr lang="ja-JP" altLang="en-US"/>
              <a:pPr>
                <a:defRPr/>
              </a:pPr>
              <a:t>17.8.28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3168B1AF-0BE9-E145-A86B-97C452788F10}"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xfrm>
            <a:off x="1371600" y="1143000"/>
            <a:ext cx="4114800" cy="3086100"/>
          </a:xfrm>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smtClean="0"/>
          </a:p>
        </p:txBody>
      </p:sp>
      <p:sp>
        <p:nvSpPr>
          <p:cNvPr id="49156" name="スライド番号プレースホルダ 3"/>
          <p:cNvSpPr>
            <a:spLocks noGrp="1"/>
          </p:cNvSpPr>
          <p:nvPr>
            <p:ph type="sldNum" sz="quarter" idx="5"/>
          </p:nvPr>
        </p:nvSpPr>
        <p:spPr bwMode="auto">
          <a:noFill/>
          <a:ln>
            <a:miter lim="800000"/>
            <a:headEnd/>
            <a:tailEnd/>
          </a:ln>
        </p:spPr>
        <p:txBody>
          <a:bodyPr/>
          <a:lstStyle/>
          <a:p>
            <a:fld id="{0217D03F-C3AB-594B-BE64-A0BA30BA0D3A}" type="slidenum">
              <a:rPr lang="ja-JP" altLang="en-US">
                <a:solidFill>
                  <a:srgbClr val="000000"/>
                </a:solidFill>
              </a:rPr>
              <a:pPr/>
              <a:t>17</a:t>
            </a:fld>
            <a:endParaRPr lang="ja-JP" altLang="en-US">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78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192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397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80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01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42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62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83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03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24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0BE884B6-56A3-7A41-B113-654A88094C50}"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9188078B-4B2B-6D4A-B55B-251577903C78}"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221ACE4C-4E10-194B-B8C5-13623F73314D}"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C038FA7A-CE50-0B4E-ADA8-17ABF194FB13}"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9A92E048-BC57-534F-81D7-3294028309D7}"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95890F14-80BA-4949-B69E-6EFD98A4272D}"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3600" b="1">
                <a:solidFill>
                  <a:srgbClr val="7030A0"/>
                </a:solidFill>
              </a:defRPr>
            </a:lvl1pPr>
          </a:lstStyle>
          <a:p>
            <a:r>
              <a:rPr lang="ja-JP" altLang="en-US" dirty="0" smtClean="0"/>
              <a:t>マスター タイトルの書式設定</a:t>
            </a:r>
            <a:endParaRPr lang="en-US" dirty="0"/>
          </a:p>
        </p:txBody>
      </p:sp>
      <p:sp>
        <p:nvSpPr>
          <p:cNvPr id="3" name="コンテンツ プレースホルダ 2"/>
          <p:cNvSpPr>
            <a:spLocks noGrp="1"/>
          </p:cNvSpPr>
          <p:nvPr>
            <p:ph idx="1"/>
          </p:nvPr>
        </p:nvSpPr>
        <p:spPr/>
        <p:txBody>
          <a:bodyPr/>
          <a:lstStyle>
            <a:lvl1pPr>
              <a:defRPr sz="2800">
                <a:solidFill>
                  <a:schemeClr val="bg1"/>
                </a:solidFill>
                <a:latin typeface="+mn-ea"/>
                <a:ea typeface="+mn-ea"/>
              </a:defRPr>
            </a:lvl1pPr>
            <a:lvl2pPr marL="742950" indent="-285750">
              <a:buClr>
                <a:schemeClr val="bg2"/>
              </a:buClr>
              <a:buFont typeface="Wingdings" panose="05000000000000000000" pitchFamily="2" charset="2"/>
              <a:buChar char="ü"/>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日付プレースホルダ 28"/>
          <p:cNvSpPr>
            <a:spLocks noGrp="1"/>
          </p:cNvSpPr>
          <p:nvPr>
            <p:ph type="dt" sz="half" idx="10"/>
          </p:nvPr>
        </p:nvSpPr>
        <p:spPr/>
        <p:txBody>
          <a:bodyPr/>
          <a:lstStyle>
            <a:lvl1pPr>
              <a:defRPr/>
            </a:lvl1pPr>
          </a:lstStyle>
          <a:p>
            <a:pPr>
              <a:defRPr/>
            </a:pPr>
            <a:fld id="{B1B399DA-45CA-4547-B183-6578C5D93991}"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82F24D02-679F-254B-8705-C6542B409F28}"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FB0994A9-7DAF-5C42-9BD9-6DB88966C5B5}"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F02BA436-6795-F640-A674-BAB3C1A408FB}"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540732DE-018F-DB4F-8CCA-38E82E1C54AD}"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C9EFA161-EC76-2D41-849E-74C1B54AEFB0}"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AAD05E46-C475-3246-A23A-CE6557E70E70}"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1C100EEA-034F-EB41-A965-55417E396726}"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E2C1D3B3-8001-E345-800C-B7D02A2DED57}"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D1950952-F404-C24C-87A2-94994F74F2B7}"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17E75EDA-2A24-744F-9650-E56D285C3FCC}"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5BABCE8D-4909-D048-9061-26E967DED084}"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9554C22B-F019-B242-AC4C-41AA1EF2520A}"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C0C97AF6-0504-6746-A20C-0A3536460A9D}"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8" y="615204"/>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4EE40018-305A-8F40-9018-F33261BC2626}"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420802F9-76B4-EF4D-963B-C53871F26497}"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B9C1D890-4A89-694A-9FCF-7BF7D0736F4E}"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4981A69E-484A-8148-8736-551F3B095A63}"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631" r:id="rId1"/>
    <p:sldLayoutId id="2147484625" r:id="rId2"/>
    <p:sldLayoutId id="2147484632" r:id="rId3"/>
    <p:sldLayoutId id="2147484633" r:id="rId4"/>
    <p:sldLayoutId id="2147484626" r:id="rId5"/>
    <p:sldLayoutId id="2147484627" r:id="rId6"/>
    <p:sldLayoutId id="2147484628" r:id="rId7"/>
    <p:sldLayoutId id="2147484634" r:id="rId8"/>
    <p:sldLayoutId id="2147484635" r:id="rId9"/>
    <p:sldLayoutId id="2147484629" r:id="rId10"/>
    <p:sldLayoutId id="2147484630" r:id="rId11"/>
  </p:sldLayoutIdLst>
  <p:hf hdr="0" ftr="0" dt="0"/>
  <p:txStyles>
    <p:titleStyle>
      <a:lvl1pPr algn="ctr" defTabSz="-13873163" rtl="0" fontAlgn="base">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fontAlgn="base">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fontAlgn="base">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fontAlgn="base">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fontAlgn="base">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fontAlgn="base">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r>
              <a:rPr lang="ja-JP" altLang="en-US" sz="4000" b="1">
                <a:ln>
                  <a:noFill/>
                </a:ln>
                <a:solidFill>
                  <a:srgbClr val="C00000"/>
                </a:solidFill>
              </a:rPr>
              <a:t>赤ちゃんとお母さんにやさしい</a:t>
            </a:r>
            <a:r>
              <a:rPr lang="en-US" altLang="ja-JP" sz="4000" b="1">
                <a:ln>
                  <a:noFill/>
                </a:ln>
              </a:rPr>
              <a:t/>
            </a:r>
            <a:br>
              <a:rPr lang="en-US" altLang="ja-JP" sz="4000" b="1">
                <a:ln>
                  <a:noFill/>
                </a:ln>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0" y="3643313"/>
            <a:ext cx="9144000" cy="1071562"/>
          </a:xfrm>
        </p:spPr>
        <p:txBody>
          <a:bodyPr/>
          <a:lstStyle/>
          <a:p>
            <a:pPr>
              <a:lnSpc>
                <a:spcPct val="80000"/>
              </a:lnSpc>
            </a:pPr>
            <a:r>
              <a:rPr lang="en-US" altLang="ja-JP" sz="2400">
                <a:solidFill>
                  <a:srgbClr val="898970"/>
                </a:solidFill>
              </a:rPr>
              <a:t>20</a:t>
            </a:r>
            <a:r>
              <a:rPr lang="ja-JP" altLang="en-US" sz="2400">
                <a:solidFill>
                  <a:srgbClr val="898970"/>
                </a:solidFill>
              </a:rPr>
              <a:t>時間基礎セミナー</a:t>
            </a:r>
            <a:endParaRPr lang="en-US" altLang="ja-JP" sz="2400">
              <a:solidFill>
                <a:srgbClr val="898970"/>
              </a:solidFill>
            </a:endParaRPr>
          </a:p>
          <a:p>
            <a:pPr>
              <a:lnSpc>
                <a:spcPct val="80000"/>
              </a:lnSpc>
            </a:pPr>
            <a:r>
              <a:rPr lang="ja-JP" altLang="en-US" sz="2500">
                <a:solidFill>
                  <a:srgbClr val="898970"/>
                </a:solidFill>
              </a:rPr>
              <a:t>セッション</a:t>
            </a:r>
            <a:r>
              <a:rPr lang="ja-JP" altLang="en-US" sz="3900">
                <a:solidFill>
                  <a:srgbClr val="C00000"/>
                </a:solidFill>
              </a:rPr>
              <a:t>４</a:t>
            </a:r>
            <a:r>
              <a:rPr lang="ja-JP" altLang="en-US" sz="2400">
                <a:solidFill>
                  <a:srgbClr val="898970"/>
                </a:solidFill>
              </a:rPr>
              <a:t>　</a:t>
            </a:r>
            <a:r>
              <a:rPr lang="ja-JP" altLang="en-US">
                <a:solidFill>
                  <a:srgbClr val="898970"/>
                </a:solidFill>
              </a:rPr>
              <a:t>母乳育児の保護</a:t>
            </a:r>
          </a:p>
        </p:txBody>
      </p:sp>
      <p:sp>
        <p:nvSpPr>
          <p:cNvPr id="4" name="テキスト ボックス 3"/>
          <p:cNvSpPr txBox="1"/>
          <p:nvPr/>
        </p:nvSpPr>
        <p:spPr>
          <a:xfrm>
            <a:off x="3398057" y="5334000"/>
            <a:ext cx="2240743" cy="954107"/>
          </a:xfrm>
          <a:prstGeom prst="rect">
            <a:avLst/>
          </a:prstGeom>
          <a:noFill/>
        </p:spPr>
        <p:txBody>
          <a:bodyPr wrap="none" rtlCol="0">
            <a:spAutoFit/>
          </a:bodyPr>
          <a:lstStyle/>
          <a:p>
            <a:r>
              <a:rPr lang="en-US" altLang="ja-JP" sz="2800" dirty="0" smtClean="0"/>
              <a:t>revised 2016</a:t>
            </a:r>
            <a:endParaRPr lang="ja-JP" altLang="en-US" sz="2800" dirty="0" smtClean="0"/>
          </a:p>
          <a:p>
            <a:endParaRPr kumimoji="1" lang="ja-JP" alt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タイトル 3"/>
          <p:cNvSpPr>
            <a:spLocks noGrp="1"/>
          </p:cNvSpPr>
          <p:nvPr>
            <p:ph type="ctrTitle"/>
          </p:nvPr>
        </p:nvSpPr>
        <p:spPr>
          <a:xfrm>
            <a:off x="0" y="1916113"/>
            <a:ext cx="8786813" cy="1357312"/>
          </a:xfrm>
        </p:spPr>
        <p:txBody>
          <a:bodyPr/>
          <a:lstStyle/>
          <a:p>
            <a:r>
              <a:rPr lang="ja-JP" altLang="en-US" sz="4000" b="1">
                <a:ln>
                  <a:noFill/>
                </a:ln>
              </a:rPr>
              <a:t>２．「母乳代用品のマーケティングに関する国際規準」</a:t>
            </a:r>
            <a:r>
              <a:rPr lang="en-US" altLang="ja-JP" sz="4000" b="1">
                <a:ln>
                  <a:noFill/>
                </a:ln>
              </a:rPr>
              <a:t/>
            </a:r>
            <a:br>
              <a:rPr lang="en-US" altLang="ja-JP" sz="4000" b="1">
                <a:ln>
                  <a:noFill/>
                </a:ln>
              </a:rPr>
            </a:br>
            <a:r>
              <a:rPr lang="ja-JP" altLang="en-US" sz="4000" b="1">
                <a:ln>
                  <a:noFill/>
                </a:ln>
              </a:rPr>
              <a:t>（「国際規準」）</a:t>
            </a:r>
          </a:p>
        </p:txBody>
      </p:sp>
      <p:sp>
        <p:nvSpPr>
          <p:cNvPr id="33795"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3"/>
          <p:cNvSpPr>
            <a:spLocks noGrp="1"/>
          </p:cNvSpPr>
          <p:nvPr>
            <p:ph type="title"/>
          </p:nvPr>
        </p:nvSpPr>
        <p:spPr>
          <a:xfrm>
            <a:off x="477838" y="404813"/>
            <a:ext cx="8135937" cy="714375"/>
          </a:xfrm>
        </p:spPr>
        <p:txBody>
          <a:bodyPr/>
          <a:lstStyle/>
          <a:p>
            <a:r>
              <a:rPr lang="en-US" altLang="ja-JP" sz="3200">
                <a:ln>
                  <a:noFill/>
                </a:ln>
                <a:latin typeface="HG丸ｺﾞｼｯｸM-PRO" charset="-128"/>
              </a:rPr>
              <a:t>BFH</a:t>
            </a:r>
            <a:r>
              <a:rPr lang="ja-JP" altLang="en-US" sz="3200">
                <a:ln>
                  <a:noFill/>
                </a:ln>
              </a:rPr>
              <a:t>が遵守する「国際規準」とは</a:t>
            </a:r>
          </a:p>
        </p:txBody>
      </p:sp>
      <p:sp>
        <p:nvSpPr>
          <p:cNvPr id="20483" name="コンテンツ プレースホルダ 2"/>
          <p:cNvSpPr>
            <a:spLocks noGrp="1"/>
          </p:cNvSpPr>
          <p:nvPr>
            <p:ph idx="1"/>
          </p:nvPr>
        </p:nvSpPr>
        <p:spPr>
          <a:xfrm>
            <a:off x="395288" y="1373188"/>
            <a:ext cx="8208962" cy="5256212"/>
          </a:xfrm>
        </p:spPr>
        <p:txBody>
          <a:bodyPr/>
          <a:lstStyle/>
          <a:p>
            <a:r>
              <a:rPr lang="ja-JP" altLang="en-US"/>
              <a:t>母乳育児を保護・人工乳が必要な少数の乳児も保護するため</a:t>
            </a:r>
            <a:endParaRPr lang="en-US" altLang="ja-JP"/>
          </a:p>
          <a:p>
            <a:pPr lvl="1">
              <a:buFont typeface="Wingdings" charset="2"/>
              <a:buChar char="ü"/>
            </a:pPr>
            <a:r>
              <a:rPr lang="en-US" altLang="ja-JP"/>
              <a:t>1981</a:t>
            </a:r>
            <a:r>
              <a:rPr lang="ja-JP" altLang="en-US"/>
              <a:t>年の世界保健総会で加盟国によって合意</a:t>
            </a:r>
            <a:r>
              <a:rPr lang="ja-JP" altLang="en-US" sz="2000"/>
              <a:t>（米国は反対、日本は棄権）</a:t>
            </a:r>
            <a:endParaRPr lang="en-US" altLang="ja-JP"/>
          </a:p>
          <a:p>
            <a:r>
              <a:rPr lang="ja-JP" altLang="en-US"/>
              <a:t>その後の約</a:t>
            </a:r>
            <a:r>
              <a:rPr lang="en-US" altLang="ja-JP"/>
              <a:t>2</a:t>
            </a:r>
            <a:r>
              <a:rPr lang="ja-JP" altLang="en-US"/>
              <a:t>年ごとの世界保健総会決議「国際規準」と同じ効力</a:t>
            </a:r>
            <a:endParaRPr lang="en-US" altLang="ja-JP"/>
          </a:p>
          <a:p>
            <a:pPr lvl="1">
              <a:buFont typeface="Wingdings" charset="2"/>
              <a:buChar char="ü"/>
            </a:pPr>
            <a:r>
              <a:rPr lang="en-US" altLang="ja-JP" sz="2400"/>
              <a:t>(1994</a:t>
            </a:r>
            <a:r>
              <a:rPr lang="ja-JP" altLang="en-US" sz="2400"/>
              <a:t>年に全会一致で賛成</a:t>
            </a:r>
            <a:r>
              <a:rPr lang="en-US" altLang="ja-JP" sz="2400"/>
              <a:t>)</a:t>
            </a:r>
            <a:endParaRPr lang="en-US" altLang="ja-JP"/>
          </a:p>
          <a:p>
            <a:r>
              <a:rPr lang="ja-JP" altLang="en-US"/>
              <a:t>法律ではなく推奨：保健医療領域での国際的な最高機関である世界保健総会での全加盟国の決議に基づいた推奨</a:t>
            </a:r>
            <a:endParaRPr lang="en-US" altLang="ja-JP"/>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1D55A921-BD9C-5E4B-860C-B028E7B36F14}" type="slidenum">
              <a:rPr lang="ja-JP" altLang="en-US" smtClean="0"/>
              <a:pPr/>
              <a:t>11</a:t>
            </a:fld>
            <a:endParaRPr lang="ja-JP"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1"/>
          <p:cNvSpPr>
            <a:spLocks noGrp="1"/>
          </p:cNvSpPr>
          <p:nvPr>
            <p:ph type="title"/>
          </p:nvPr>
        </p:nvSpPr>
        <p:spPr>
          <a:xfrm>
            <a:off x="928688" y="571500"/>
            <a:ext cx="7358062" cy="1143000"/>
          </a:xfrm>
        </p:spPr>
        <p:txBody>
          <a:bodyPr/>
          <a:lstStyle/>
          <a:p>
            <a:r>
              <a:rPr lang="ja-JP" altLang="en-US">
                <a:ln>
                  <a:noFill/>
                </a:ln>
              </a:rPr>
              <a:t>「国際規準」の目的</a:t>
            </a:r>
          </a:p>
        </p:txBody>
      </p:sp>
      <p:sp>
        <p:nvSpPr>
          <p:cNvPr id="3" name="コンテンツ プレースホルダ 2"/>
          <p:cNvSpPr>
            <a:spLocks noGrp="1"/>
          </p:cNvSpPr>
          <p:nvPr>
            <p:ph idx="1"/>
          </p:nvPr>
        </p:nvSpPr>
        <p:spPr>
          <a:xfrm>
            <a:off x="928688" y="2565400"/>
            <a:ext cx="7358062" cy="1285875"/>
          </a:xfrm>
        </p:spPr>
        <p:txBody>
          <a:bodyPr>
            <a:normAutofit/>
          </a:bodyPr>
          <a:lstStyle/>
          <a:p>
            <a:pPr algn="ctr">
              <a:lnSpc>
                <a:spcPct val="90000"/>
              </a:lnSpc>
              <a:buFont typeface="Wingdings" charset="2"/>
              <a:buNone/>
              <a:defRPr/>
            </a:pPr>
            <a:r>
              <a:rPr lang="ja-JP" altLang="en-US" sz="3600"/>
              <a:t>安全で充分な栄養を</a:t>
            </a:r>
            <a:endParaRPr lang="en-US" altLang="ja-JP" sz="3600"/>
          </a:p>
          <a:p>
            <a:pPr algn="ctr">
              <a:lnSpc>
                <a:spcPct val="90000"/>
              </a:lnSpc>
              <a:buFont typeface="Wingdings" charset="2"/>
              <a:buNone/>
              <a:defRPr/>
            </a:pPr>
            <a:r>
              <a:rPr lang="ja-JP" altLang="en-US" sz="3600" u="sng"/>
              <a:t>すべての乳児に</a:t>
            </a:r>
            <a:r>
              <a:rPr lang="ja-JP" altLang="en-US" sz="3600"/>
              <a:t>供給すること</a:t>
            </a:r>
          </a:p>
        </p:txBody>
      </p:sp>
      <p:sp>
        <p:nvSpPr>
          <p:cNvPr id="37892" name="スライド番号プレースホルダ 3"/>
          <p:cNvSpPr>
            <a:spLocks noGrp="1"/>
          </p:cNvSpPr>
          <p:nvPr>
            <p:ph type="sldNum" sz="quarter" idx="12"/>
          </p:nvPr>
        </p:nvSpPr>
        <p:spPr bwMode="auto">
          <a:noFill/>
          <a:ln>
            <a:miter lim="800000"/>
            <a:headEnd/>
            <a:tailEnd/>
          </a:ln>
        </p:spPr>
        <p:txBody>
          <a:bodyPr/>
          <a:lstStyle/>
          <a:p>
            <a:fld id="{11E803DA-0519-6B4D-9178-B38465999EB1}" type="slidenum">
              <a:rPr lang="ja-JP" altLang="en-US" smtClean="0"/>
              <a:pPr/>
              <a:t>12</a:t>
            </a:fld>
            <a:endParaRPr lang="ja-JP"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タイトル 4"/>
          <p:cNvSpPr>
            <a:spLocks noGrp="1"/>
          </p:cNvSpPr>
          <p:nvPr>
            <p:ph type="title"/>
          </p:nvPr>
        </p:nvSpPr>
        <p:spPr>
          <a:xfrm>
            <a:off x="179388" y="914400"/>
            <a:ext cx="8713787" cy="714375"/>
          </a:xfrm>
        </p:spPr>
        <p:txBody>
          <a:bodyPr/>
          <a:lstStyle/>
          <a:p>
            <a:r>
              <a:rPr lang="ja-JP" altLang="en-US" sz="4000">
                <a:ln>
                  <a:noFill/>
                </a:ln>
                <a:latin typeface="HG丸ｺﾞｼｯｸM-PRO" charset="-128"/>
              </a:rPr>
              <a:t>「国際規準」</a:t>
            </a:r>
            <a:r>
              <a:rPr lang="en-US" altLang="ja-JP" sz="4000">
                <a:ln>
                  <a:noFill/>
                </a:ln>
                <a:latin typeface="HG丸ｺﾞｼｯｸM-PRO" charset="-128"/>
              </a:rPr>
              <a:t/>
            </a:r>
            <a:br>
              <a:rPr lang="en-US" altLang="ja-JP" sz="4000">
                <a:ln>
                  <a:noFill/>
                </a:ln>
                <a:latin typeface="HG丸ｺﾞｼｯｸM-PRO" charset="-128"/>
              </a:rPr>
            </a:br>
            <a:r>
              <a:rPr lang="ja-JP" altLang="en-US" sz="4000">
                <a:ln>
                  <a:noFill/>
                </a:ln>
                <a:latin typeface="HG丸ｺﾞｼｯｸM-PRO" charset="-128"/>
              </a:rPr>
              <a:t>目的達成のため必要なこと</a:t>
            </a:r>
            <a:r>
              <a:rPr lang="en-US" altLang="ja-JP" sz="4000">
                <a:ln>
                  <a:noFill/>
                </a:ln>
                <a:latin typeface="HG丸ｺﾞｼｯｸM-PRO" charset="-128"/>
              </a:rPr>
              <a:t/>
            </a:r>
            <a:br>
              <a:rPr lang="en-US" altLang="ja-JP" sz="4000">
                <a:ln>
                  <a:noFill/>
                </a:ln>
                <a:latin typeface="HG丸ｺﾞｼｯｸM-PRO" charset="-128"/>
              </a:rPr>
            </a:br>
            <a:endParaRPr lang="ja-JP" altLang="en-US" sz="4000">
              <a:ln>
                <a:noFill/>
              </a:ln>
              <a:latin typeface="HG丸ｺﾞｼｯｸM-PRO" charset="-128"/>
            </a:endParaRPr>
          </a:p>
        </p:txBody>
      </p:sp>
      <p:sp>
        <p:nvSpPr>
          <p:cNvPr id="3" name="コンテンツ プレースホルダ 2"/>
          <p:cNvSpPr>
            <a:spLocks noGrp="1"/>
          </p:cNvSpPr>
          <p:nvPr>
            <p:ph idx="1"/>
          </p:nvPr>
        </p:nvSpPr>
        <p:spPr>
          <a:xfrm>
            <a:off x="611188" y="1570037"/>
            <a:ext cx="8137525" cy="4525963"/>
          </a:xfrm>
        </p:spPr>
        <p:txBody>
          <a:bodyPr>
            <a:normAutofit/>
          </a:bodyPr>
          <a:lstStyle/>
          <a:p>
            <a:pPr>
              <a:buFont typeface="Wingdings" charset="2"/>
              <a:buNone/>
            </a:pPr>
            <a:endParaRPr lang="en-US" altLang="ja-JP" dirty="0"/>
          </a:p>
          <a:p>
            <a:pPr lvl="1">
              <a:buClr>
                <a:srgbClr val="C00000"/>
              </a:buClr>
              <a:buFont typeface="Wingdings" charset="2"/>
              <a:buChar char="l"/>
            </a:pPr>
            <a:r>
              <a:rPr lang="ja-JP" altLang="en-US" sz="3200" dirty="0"/>
              <a:t>母乳育児の保護</a:t>
            </a:r>
            <a:r>
              <a:rPr lang="en-US" altLang="ja-JP" sz="3200" dirty="0"/>
              <a:t>,</a:t>
            </a:r>
            <a:r>
              <a:rPr lang="ja-JP" altLang="en-US" sz="3200" dirty="0"/>
              <a:t>推進</a:t>
            </a:r>
            <a:r>
              <a:rPr lang="en-US" altLang="ja-JP" sz="3200" dirty="0"/>
              <a:t>,</a:t>
            </a:r>
            <a:r>
              <a:rPr lang="ja-JP" altLang="en-US" sz="3200" dirty="0"/>
              <a:t>支援</a:t>
            </a:r>
            <a:endParaRPr lang="en-US" altLang="ja-JP" sz="3200" dirty="0"/>
          </a:p>
          <a:p>
            <a:pPr lvl="1">
              <a:buClr>
                <a:srgbClr val="C00000"/>
              </a:buClr>
              <a:buFont typeface="Wingdings" charset="2"/>
              <a:buChar char="l"/>
            </a:pPr>
            <a:r>
              <a:rPr lang="ja-JP" altLang="en-US" sz="3200" dirty="0"/>
              <a:t>母乳代用品が必要なときは適切な使用がされるよう保証すること</a:t>
            </a:r>
            <a:endParaRPr lang="en-US" altLang="ja-JP" sz="3200" dirty="0"/>
          </a:p>
          <a:p>
            <a:pPr lvl="1">
              <a:buClr>
                <a:srgbClr val="C00000"/>
              </a:buClr>
              <a:buFont typeface="Wingdings" charset="2"/>
              <a:buChar char="l"/>
            </a:pPr>
            <a:r>
              <a:rPr lang="ja-JP" altLang="en-US" sz="3200" dirty="0"/>
              <a:t>乳児栄養法に関する充分な情報提供</a:t>
            </a:r>
            <a:endParaRPr lang="en-US" altLang="ja-JP" sz="3200" dirty="0"/>
          </a:p>
          <a:p>
            <a:pPr lvl="1">
              <a:buClr>
                <a:srgbClr val="C00000"/>
              </a:buClr>
              <a:buFont typeface="Wingdings" charset="2"/>
              <a:buChar char="l"/>
            </a:pPr>
            <a:r>
              <a:rPr lang="ja-JP" altLang="en-US" sz="3200" dirty="0"/>
              <a:t>母乳代用品の宣伝や他のあらゆる形での販売促進活動を禁止すること</a:t>
            </a:r>
            <a:endParaRPr lang="en-US" altLang="ja-JP" sz="3200" dirty="0"/>
          </a:p>
        </p:txBody>
      </p:sp>
      <p:sp>
        <p:nvSpPr>
          <p:cNvPr id="39940" name="スライド番号プレースホルダ 3"/>
          <p:cNvSpPr>
            <a:spLocks noGrp="1"/>
          </p:cNvSpPr>
          <p:nvPr>
            <p:ph type="sldNum" sz="quarter" idx="12"/>
          </p:nvPr>
        </p:nvSpPr>
        <p:spPr bwMode="auto">
          <a:noFill/>
          <a:ln>
            <a:miter lim="800000"/>
            <a:headEnd/>
            <a:tailEnd/>
          </a:ln>
        </p:spPr>
        <p:txBody>
          <a:bodyPr/>
          <a:lstStyle/>
          <a:p>
            <a:fld id="{E39D707A-FBC9-4947-AAFE-4D454A518A4E}" type="slidenum">
              <a:rPr lang="ja-JP" altLang="en-US" smtClean="0"/>
              <a:pPr/>
              <a:t>13</a:t>
            </a:fld>
            <a:endParaRPr lang="ja-JP"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1"/>
          <p:cNvSpPr>
            <a:spLocks noGrp="1"/>
          </p:cNvSpPr>
          <p:nvPr>
            <p:ph type="title"/>
          </p:nvPr>
        </p:nvSpPr>
        <p:spPr>
          <a:xfrm>
            <a:off x="611188" y="549275"/>
            <a:ext cx="7748587" cy="714375"/>
          </a:xfrm>
        </p:spPr>
        <p:txBody>
          <a:bodyPr/>
          <a:lstStyle/>
          <a:p>
            <a:r>
              <a:rPr lang="ja-JP" altLang="en-US" sz="3200">
                <a:ln>
                  <a:noFill/>
                </a:ln>
                <a:latin typeface="HG丸ｺﾞｼｯｸM-PRO" charset="-128"/>
              </a:rPr>
              <a:t>「国際規準」</a:t>
            </a:r>
            <a:r>
              <a:rPr lang="en-US" altLang="ja-JP" sz="3200">
                <a:ln>
                  <a:noFill/>
                </a:ln>
                <a:latin typeface="HG丸ｺﾞｼｯｸM-PRO" charset="-128"/>
              </a:rPr>
              <a:t/>
            </a:r>
            <a:br>
              <a:rPr lang="en-US" altLang="ja-JP" sz="3200">
                <a:ln>
                  <a:noFill/>
                </a:ln>
                <a:latin typeface="HG丸ｺﾞｼｯｸM-PRO" charset="-128"/>
              </a:rPr>
            </a:br>
            <a:r>
              <a:rPr lang="ja-JP" altLang="en-US" sz="3200">
                <a:ln>
                  <a:noFill/>
                </a:ln>
                <a:latin typeface="HG丸ｺﾞｼｯｸM-PRO" charset="-128"/>
              </a:rPr>
              <a:t>人工栄養児も守る</a:t>
            </a:r>
          </a:p>
        </p:txBody>
      </p:sp>
      <p:sp>
        <p:nvSpPr>
          <p:cNvPr id="23555" name="コンテンツ プレースホルダ 2"/>
          <p:cNvSpPr>
            <a:spLocks noGrp="1"/>
          </p:cNvSpPr>
          <p:nvPr>
            <p:ph idx="1"/>
          </p:nvPr>
        </p:nvSpPr>
        <p:spPr>
          <a:xfrm>
            <a:off x="558800" y="1700213"/>
            <a:ext cx="8280400" cy="4802187"/>
          </a:xfrm>
        </p:spPr>
        <p:txBody>
          <a:bodyPr/>
          <a:lstStyle/>
          <a:p>
            <a:pPr>
              <a:defRPr/>
            </a:pPr>
            <a:r>
              <a:rPr lang="ja-JP" altLang="en-US" dirty="0"/>
              <a:t>女性の意志に反して母乳育児を強いることが目的ではない</a:t>
            </a:r>
            <a:endParaRPr lang="en-US" altLang="ja-JP" dirty="0"/>
          </a:p>
          <a:p>
            <a:pPr>
              <a:defRPr/>
            </a:pPr>
            <a:r>
              <a:rPr lang="ja-JP" altLang="en-US" dirty="0"/>
              <a:t>目的：誰もが乳児の栄養法に関して偏りがない正確な情報を得られるようにすること</a:t>
            </a:r>
            <a:endParaRPr lang="en-US" altLang="ja-JP" dirty="0"/>
          </a:p>
          <a:p>
            <a:pPr>
              <a:defRPr/>
            </a:pPr>
            <a:r>
              <a:rPr lang="ja-JP" altLang="en-US" dirty="0"/>
              <a:t>人工栄養児に対しても製品の選択が公平で科学的である</a:t>
            </a:r>
            <a:r>
              <a:rPr lang="ja-JP" altLang="en-US" dirty="0" smtClean="0"/>
              <a:t>こと</a:t>
            </a:r>
            <a:r>
              <a:rPr lang="en-US" altLang="ja-JP" dirty="0" smtClean="0"/>
              <a:t> </a:t>
            </a:r>
            <a:r>
              <a:rPr lang="en-US" altLang="ja-JP" dirty="0" smtClean="0"/>
              <a:t>   </a:t>
            </a:r>
            <a:r>
              <a:rPr lang="en-US" altLang="ja-JP" dirty="0" smtClean="0"/>
              <a:t>    </a:t>
            </a:r>
            <a:r>
              <a:rPr lang="ja-JP" altLang="en-US" dirty="0" smtClean="0"/>
              <a:t>子ども</a:t>
            </a:r>
            <a:r>
              <a:rPr lang="ja-JP" altLang="en-US" dirty="0"/>
              <a:t>たちの健康を守る</a:t>
            </a:r>
            <a:endParaRPr lang="en-US" altLang="ja-JP" dirty="0"/>
          </a:p>
          <a:p>
            <a:pPr>
              <a:defRPr/>
            </a:pPr>
            <a:r>
              <a:rPr lang="ja-JP" altLang="en-US" dirty="0"/>
              <a:t>ラベル（表示）には安全な調乳のための注意と適正な指示を書くように勧告している</a:t>
            </a:r>
            <a:endParaRPr lang="en-US" altLang="ja-JP" dirty="0"/>
          </a:p>
          <a:p>
            <a:pPr>
              <a:defRPr/>
            </a:pPr>
            <a:endParaRPr lang="ja-JP" altLang="en-US" dirty="0"/>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87C11FAA-9D5E-C64A-A3FF-49B3E937ED22}" type="slidenum">
              <a:rPr lang="ja-JP" altLang="en-US" smtClean="0"/>
              <a:pPr/>
              <a:t>14</a:t>
            </a:fld>
            <a:endParaRPr lang="ja-JP" altLang="en-US" smtClean="0"/>
          </a:p>
        </p:txBody>
      </p:sp>
      <p:sp>
        <p:nvSpPr>
          <p:cNvPr id="6" name="下矢印 5"/>
          <p:cNvSpPr/>
          <p:nvPr/>
        </p:nvSpPr>
        <p:spPr>
          <a:xfrm rot="16200000">
            <a:off x="3488531" y="3945731"/>
            <a:ext cx="220662" cy="574675"/>
          </a:xfrm>
          <a:prstGeom prst="downArrow">
            <a:avLst>
              <a:gd name="adj1" fmla="val 50000"/>
              <a:gd name="adj2" fmla="val 33425"/>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rgbClr val="FFC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1"/>
          <p:cNvSpPr>
            <a:spLocks noGrp="1"/>
          </p:cNvSpPr>
          <p:nvPr>
            <p:ph type="title"/>
          </p:nvPr>
        </p:nvSpPr>
        <p:spPr>
          <a:xfrm>
            <a:off x="539750" y="692150"/>
            <a:ext cx="8135938" cy="714375"/>
          </a:xfrm>
        </p:spPr>
        <p:txBody>
          <a:bodyPr/>
          <a:lstStyle/>
          <a:p>
            <a:r>
              <a:rPr lang="ja-JP" altLang="en-US" sz="3200">
                <a:ln>
                  <a:noFill/>
                </a:ln>
                <a:latin typeface="HG丸ｺﾞｼｯｸM-PRO" charset="-128"/>
              </a:rPr>
              <a:t>「国際規準」</a:t>
            </a:r>
            <a:r>
              <a:rPr lang="en-US" altLang="ja-JP" sz="3200">
                <a:ln>
                  <a:noFill/>
                </a:ln>
                <a:latin typeface="HG丸ｺﾞｼｯｸM-PRO" charset="-128"/>
              </a:rPr>
              <a:t/>
            </a:r>
            <a:br>
              <a:rPr lang="en-US" altLang="ja-JP" sz="3200">
                <a:ln>
                  <a:noFill/>
                </a:ln>
                <a:latin typeface="HG丸ｺﾞｼｯｸM-PRO" charset="-128"/>
              </a:rPr>
            </a:br>
            <a:r>
              <a:rPr lang="ja-JP" altLang="en-US" sz="3200">
                <a:ln>
                  <a:noFill/>
                </a:ln>
                <a:latin typeface="HG丸ｺﾞｼｯｸM-PRO" charset="-128"/>
              </a:rPr>
              <a:t>マーケティングを禁止</a:t>
            </a:r>
          </a:p>
        </p:txBody>
      </p:sp>
      <p:sp>
        <p:nvSpPr>
          <p:cNvPr id="24579" name="コンテンツ プレースホルダ 2"/>
          <p:cNvSpPr>
            <a:spLocks noGrp="1"/>
          </p:cNvSpPr>
          <p:nvPr>
            <p:ph idx="1"/>
          </p:nvPr>
        </p:nvSpPr>
        <p:spPr>
          <a:xfrm>
            <a:off x="357188" y="2200275"/>
            <a:ext cx="8072437" cy="4429125"/>
          </a:xfrm>
        </p:spPr>
        <p:txBody>
          <a:bodyPr/>
          <a:lstStyle/>
          <a:p>
            <a:pPr>
              <a:spcAft>
                <a:spcPts val="1200"/>
              </a:spcAft>
              <a:defRPr/>
            </a:pPr>
            <a:r>
              <a:rPr lang="ja-JP" altLang="en-US" dirty="0"/>
              <a:t>母乳代用品の製造と</a:t>
            </a:r>
            <a:r>
              <a:rPr lang="en-US" altLang="ja-JP" dirty="0"/>
              <a:t>,</a:t>
            </a:r>
            <a:r>
              <a:rPr lang="ja-JP" altLang="en-US" dirty="0"/>
              <a:t>安全で適切な製品を利用できるようにすることは</a:t>
            </a:r>
            <a:r>
              <a:rPr lang="ja-JP" altLang="en-US" dirty="0" smtClean="0"/>
              <a:t>必要</a:t>
            </a:r>
            <a:r>
              <a:rPr lang="en-US" altLang="ja-JP" dirty="0" smtClean="0"/>
              <a:t>,</a:t>
            </a:r>
            <a:r>
              <a:rPr lang="ja-JP" altLang="en-US" dirty="0" smtClean="0"/>
              <a:t>と</a:t>
            </a:r>
            <a:r>
              <a:rPr lang="ja-JP" altLang="en-US" dirty="0"/>
              <a:t>している</a:t>
            </a:r>
            <a:endParaRPr lang="en-US" altLang="ja-JP" dirty="0"/>
          </a:p>
          <a:p>
            <a:pPr>
              <a:defRPr/>
            </a:pPr>
            <a:r>
              <a:rPr lang="ja-JP" altLang="en-US" dirty="0"/>
              <a:t>多くの消費製品</a:t>
            </a:r>
            <a:r>
              <a:rPr lang="ja-JP" altLang="en-US" dirty="0" smtClean="0"/>
              <a:t>が</a:t>
            </a:r>
            <a:r>
              <a:rPr lang="en-US" altLang="ja-JP" dirty="0" smtClean="0"/>
              <a:t>,</a:t>
            </a:r>
            <a:r>
              <a:rPr lang="ja-JP" altLang="en-US" dirty="0" smtClean="0"/>
              <a:t>マーケティング</a:t>
            </a:r>
            <a:r>
              <a:rPr lang="ja-JP" altLang="en-US" dirty="0"/>
              <a:t>されているような方法</a:t>
            </a:r>
            <a:r>
              <a:rPr lang="ja-JP" altLang="en-US" dirty="0" smtClean="0"/>
              <a:t>で母乳代</a:t>
            </a:r>
            <a:r>
              <a:rPr lang="ja-JP" altLang="en-US" dirty="0"/>
              <a:t>用品を販売促進することは容認</a:t>
            </a:r>
            <a:r>
              <a:rPr lang="ja-JP" altLang="en-US" dirty="0" smtClean="0"/>
              <a:t>できない</a:t>
            </a:r>
            <a:r>
              <a:rPr lang="en-US" altLang="ja-JP" dirty="0" smtClean="0"/>
              <a:t>,</a:t>
            </a:r>
            <a:r>
              <a:rPr lang="ja-JP" altLang="en-US" dirty="0" smtClean="0"/>
              <a:t>と</a:t>
            </a:r>
            <a:r>
              <a:rPr lang="ja-JP" altLang="en-US" dirty="0"/>
              <a:t>明言している</a:t>
            </a:r>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C3EDBDF3-E471-B84E-A821-5BF8F192CE11}" type="slidenum">
              <a:rPr lang="ja-JP" altLang="en-US" smtClean="0"/>
              <a:pPr/>
              <a:t>15</a:t>
            </a:fld>
            <a:endParaRPr lang="ja-JP" alt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1"/>
          <p:cNvSpPr>
            <a:spLocks noGrp="1"/>
          </p:cNvSpPr>
          <p:nvPr>
            <p:ph type="title"/>
          </p:nvPr>
        </p:nvSpPr>
        <p:spPr>
          <a:xfrm>
            <a:off x="900113" y="554038"/>
            <a:ext cx="7358062" cy="714375"/>
          </a:xfrm>
        </p:spPr>
        <p:txBody>
          <a:bodyPr/>
          <a:lstStyle/>
          <a:p>
            <a:r>
              <a:rPr lang="ja-JP" altLang="en-US" sz="3200">
                <a:ln>
                  <a:noFill/>
                </a:ln>
              </a:rPr>
              <a:t>「国際規準」各国での実施</a:t>
            </a:r>
          </a:p>
        </p:txBody>
      </p:sp>
      <p:sp>
        <p:nvSpPr>
          <p:cNvPr id="50179" name="コンテンツ プレースホルダ 2"/>
          <p:cNvSpPr>
            <a:spLocks noGrp="1"/>
          </p:cNvSpPr>
          <p:nvPr>
            <p:ph idx="1"/>
          </p:nvPr>
        </p:nvSpPr>
        <p:spPr>
          <a:xfrm>
            <a:off x="447675" y="1484313"/>
            <a:ext cx="8391525" cy="4929187"/>
          </a:xfrm>
        </p:spPr>
        <p:txBody>
          <a:bodyPr/>
          <a:lstStyle/>
          <a:p>
            <a:pPr>
              <a:defRPr/>
            </a:pPr>
            <a:r>
              <a:rPr lang="ja-JP" altLang="en-US" dirty="0"/>
              <a:t>加盟各国</a:t>
            </a:r>
            <a:r>
              <a:rPr lang="en-US" altLang="ja-JP" dirty="0"/>
              <a:t>: </a:t>
            </a:r>
            <a:r>
              <a:rPr lang="ja-JP" altLang="en-US" dirty="0"/>
              <a:t>道義的に国際規準を守り実施</a:t>
            </a:r>
            <a:endParaRPr lang="en-US" altLang="ja-JP" dirty="0"/>
          </a:p>
          <a:p>
            <a:pPr>
              <a:defRPr/>
            </a:pPr>
            <a:r>
              <a:rPr lang="ja-JP" altLang="en-US" dirty="0"/>
              <a:t>それぞれの国で最適と思える方法で実施してよい</a:t>
            </a:r>
            <a:endParaRPr lang="en-US" altLang="ja-JP" dirty="0"/>
          </a:p>
          <a:p>
            <a:pPr>
              <a:buFont typeface="Wingdings" charset="2"/>
              <a:buNone/>
              <a:defRPr/>
            </a:pPr>
            <a:r>
              <a:rPr lang="ja-JP" altLang="en-US" dirty="0"/>
              <a:t>（法制化、地方自治体の首長による条例</a:t>
            </a:r>
            <a:r>
              <a:rPr lang="ja-JP" altLang="en-US" dirty="0" smtClean="0"/>
              <a:t>、省庁</a:t>
            </a:r>
            <a:r>
              <a:rPr lang="ja-JP" altLang="en-US" dirty="0"/>
              <a:t>での法令など）</a:t>
            </a:r>
            <a:endParaRPr lang="en-US" altLang="ja-JP" dirty="0"/>
          </a:p>
          <a:p>
            <a:pPr>
              <a:defRPr/>
            </a:pPr>
            <a:r>
              <a:rPr lang="ja-JP" altLang="en-US" dirty="0"/>
              <a:t>国際規準</a:t>
            </a:r>
            <a:r>
              <a:rPr lang="en-US" altLang="ja-JP" dirty="0"/>
              <a:t>: </a:t>
            </a:r>
            <a:r>
              <a:rPr lang="ja-JP" altLang="en-US" b="1" u="sng" dirty="0"/>
              <a:t>最低限</a:t>
            </a:r>
            <a:r>
              <a:rPr lang="ja-JP" altLang="en-US" dirty="0"/>
              <a:t>守るべき水準として採択されている</a:t>
            </a:r>
            <a:endParaRPr lang="en-US" altLang="ja-JP" dirty="0"/>
          </a:p>
          <a:p>
            <a:pPr>
              <a:defRPr/>
            </a:pPr>
            <a:r>
              <a:rPr lang="ja-JP" altLang="en-US" dirty="0"/>
              <a:t>加盟国は基本原則を守った上で必要に応じて条項を強化することが望まれる </a:t>
            </a:r>
            <a:endParaRPr lang="en-US" altLang="ja-JP" dirty="0"/>
          </a:p>
          <a:p>
            <a:pPr>
              <a:defRPr/>
            </a:pPr>
            <a:r>
              <a:rPr lang="ja-JP" altLang="en-US" dirty="0"/>
              <a:t>弱めたり</a:t>
            </a:r>
            <a:r>
              <a:rPr lang="en-US" altLang="ja-JP" dirty="0"/>
              <a:t>,</a:t>
            </a:r>
            <a:r>
              <a:rPr lang="ja-JP" altLang="en-US" dirty="0"/>
              <a:t>削除はできない</a:t>
            </a:r>
          </a:p>
        </p:txBody>
      </p:sp>
      <p:sp>
        <p:nvSpPr>
          <p:cNvPr id="46084" name="スライド番号プレースホルダ 3"/>
          <p:cNvSpPr>
            <a:spLocks noGrp="1"/>
          </p:cNvSpPr>
          <p:nvPr>
            <p:ph type="sldNum" sz="quarter" idx="12"/>
          </p:nvPr>
        </p:nvSpPr>
        <p:spPr bwMode="auto">
          <a:noFill/>
          <a:ln>
            <a:miter lim="800000"/>
            <a:headEnd/>
            <a:tailEnd/>
          </a:ln>
        </p:spPr>
        <p:txBody>
          <a:bodyPr/>
          <a:lstStyle/>
          <a:p>
            <a:fld id="{E3682A7E-D8C9-F847-BBE5-5B3820681B4B}" type="slidenum">
              <a:rPr lang="ja-JP" altLang="en-US" smtClean="0"/>
              <a:pPr/>
              <a:t>16</a:t>
            </a:fld>
            <a:endParaRPr lang="ja-JP"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46200" y="304800"/>
            <a:ext cx="6426200" cy="482600"/>
          </a:xfrm>
        </p:spPr>
        <p:txBody>
          <a:bodyPr>
            <a:normAutofit fontScale="90000"/>
          </a:bodyPr>
          <a:lstStyle/>
          <a:p>
            <a:pPr>
              <a:defRPr/>
            </a:pPr>
            <a:r>
              <a:rPr lang="ja-JP" altLang="en-US" dirty="0" smtClean="0">
                <a:latin typeface="+mn-ea"/>
                <a:ea typeface="+mn-ea"/>
              </a:rPr>
              <a:t>「国際規準」の実情</a:t>
            </a:r>
            <a:r>
              <a:rPr lang="ja-JP" altLang="en-US" dirty="0" smtClean="0">
                <a:solidFill>
                  <a:schemeClr val="accent6">
                    <a:lumMod val="75000"/>
                  </a:schemeClr>
                </a:solidFill>
                <a:latin typeface="+mn-ea"/>
                <a:ea typeface="+mn-ea"/>
              </a:rPr>
              <a:t>　</a:t>
            </a:r>
            <a:r>
              <a:rPr lang="en-US" altLang="ja-JP" dirty="0" smtClean="0">
                <a:solidFill>
                  <a:schemeClr val="accent6">
                    <a:lumMod val="75000"/>
                  </a:schemeClr>
                </a:solidFill>
                <a:latin typeface="+mn-ea"/>
                <a:ea typeface="+mn-ea"/>
              </a:rPr>
              <a:t>198</a:t>
            </a:r>
            <a:r>
              <a:rPr lang="ja-JP" altLang="en-US" dirty="0" smtClean="0">
                <a:solidFill>
                  <a:schemeClr val="accent6">
                    <a:lumMod val="75000"/>
                  </a:schemeClr>
                </a:solidFill>
                <a:latin typeface="+mn-ea"/>
                <a:ea typeface="+mn-ea"/>
              </a:rPr>
              <a:t>ヵ国</a:t>
            </a:r>
            <a:endParaRPr lang="ja-JP" altLang="en-US" dirty="0">
              <a:solidFill>
                <a:schemeClr val="accent6">
                  <a:lumMod val="75000"/>
                </a:schemeClr>
              </a:solidFill>
              <a:latin typeface="+mn-ea"/>
              <a:ea typeface="+mn-ea"/>
            </a:endParaRPr>
          </a:p>
        </p:txBody>
      </p:sp>
      <p:sp>
        <p:nvSpPr>
          <p:cNvPr id="43011" name="コンテンツ プレースホルダ 2"/>
          <p:cNvSpPr>
            <a:spLocks noGrp="1"/>
          </p:cNvSpPr>
          <p:nvPr>
            <p:ph idx="1"/>
          </p:nvPr>
        </p:nvSpPr>
        <p:spPr>
          <a:xfrm>
            <a:off x="457200" y="990600"/>
            <a:ext cx="8305800" cy="6291263"/>
          </a:xfrm>
        </p:spPr>
        <p:txBody>
          <a:bodyPr>
            <a:noAutofit/>
          </a:bodyPr>
          <a:lstStyle/>
          <a:p>
            <a:pPr marL="204788" indent="-204788">
              <a:lnSpc>
                <a:spcPct val="110000"/>
              </a:lnSpc>
              <a:spcBef>
                <a:spcPct val="0"/>
              </a:spcBef>
              <a:spcAft>
                <a:spcPts val="600"/>
              </a:spcAft>
              <a:buFont typeface="Wingdings" charset="2"/>
              <a:buNone/>
              <a:defRPr/>
            </a:pPr>
            <a:r>
              <a:rPr lang="ja-JP" altLang="en-US" sz="1800"/>
              <a:t>カテゴリー１　国内法制化　</a:t>
            </a:r>
            <a:r>
              <a:rPr lang="en-US" altLang="ja-JP" sz="1800" b="1"/>
              <a:t>35</a:t>
            </a:r>
            <a:r>
              <a:rPr lang="ja-JP" altLang="en-US" sz="1800" b="1"/>
              <a:t>ヵ</a:t>
            </a:r>
            <a:r>
              <a:rPr lang="ja-JP" altLang="en-US" sz="1800"/>
              <a:t>国</a:t>
            </a:r>
            <a:r>
              <a:rPr lang="en-US" altLang="ja-JP" sz="1800"/>
              <a:t>(</a:t>
            </a:r>
            <a:r>
              <a:rPr lang="ja-JP" altLang="en-US" sz="1800"/>
              <a:t>ブラジル</a:t>
            </a:r>
            <a:r>
              <a:rPr lang="en-US" altLang="ja-JP" sz="1800"/>
              <a:t>,</a:t>
            </a:r>
            <a:r>
              <a:rPr lang="ja-JP" altLang="en-US" sz="1800"/>
              <a:t>フィリピン</a:t>
            </a:r>
            <a:r>
              <a:rPr lang="en-US" altLang="ja-JP" sz="1800"/>
              <a:t>,</a:t>
            </a:r>
            <a:r>
              <a:rPr lang="ja-JP" altLang="en-US" sz="1800"/>
              <a:t>インド</a:t>
            </a:r>
            <a:r>
              <a:rPr lang="en-US" altLang="ja-JP" sz="1800"/>
              <a:t>,</a:t>
            </a:r>
            <a:r>
              <a:rPr lang="ja-JP" altLang="en-US" sz="1800"/>
              <a:t>ネパー</a:t>
            </a:r>
            <a:r>
              <a:rPr lang="en-US" altLang="ja-JP" sz="1800"/>
              <a:t>	</a:t>
            </a:r>
            <a:r>
              <a:rPr lang="ja-JP" altLang="en-US" sz="1800"/>
              <a:t>ル</a:t>
            </a:r>
            <a:endParaRPr lang="en-US" altLang="ja-JP" sz="1800"/>
          </a:p>
          <a:p>
            <a:pPr marL="204788" indent="-204788">
              <a:lnSpc>
                <a:spcPct val="110000"/>
              </a:lnSpc>
              <a:spcBef>
                <a:spcPct val="0"/>
              </a:spcBef>
              <a:spcAft>
                <a:spcPts val="600"/>
              </a:spcAft>
              <a:buFont typeface="Wingdings" charset="2"/>
              <a:buNone/>
              <a:defRPr/>
            </a:pPr>
            <a:r>
              <a:rPr lang="ja-JP" altLang="en-US" sz="1800"/>
              <a:t>　　　　スリランカ</a:t>
            </a:r>
            <a:r>
              <a:rPr lang="en-US" altLang="ja-JP" sz="1800"/>
              <a:t>,</a:t>
            </a:r>
            <a:r>
              <a:rPr lang="ja-JP" altLang="en-US" sz="1800"/>
              <a:t>イエメン</a:t>
            </a:r>
            <a:r>
              <a:rPr lang="en-US" altLang="ja-JP" sz="1800"/>
              <a:t>,</a:t>
            </a:r>
            <a:r>
              <a:rPr lang="ja-JP" altLang="en-US" sz="1800"/>
              <a:t>バーレーン</a:t>
            </a:r>
            <a:r>
              <a:rPr lang="en-US" altLang="ja-JP" sz="1800"/>
              <a:t>,</a:t>
            </a:r>
            <a:r>
              <a:rPr lang="ja-JP" altLang="en-US" sz="1800">
                <a:solidFill>
                  <a:srgbClr val="000000"/>
                </a:solidFill>
              </a:rPr>
              <a:t>マダガスカル</a:t>
            </a:r>
            <a:r>
              <a:rPr lang="en-US" altLang="ja-JP" sz="1800"/>
              <a:t>,</a:t>
            </a:r>
            <a:r>
              <a:rPr lang="ja-JP" altLang="en-US" sz="1800"/>
              <a:t>ケニア</a:t>
            </a:r>
            <a:r>
              <a:rPr lang="en-US" altLang="ja-JP" sz="1800"/>
              <a:t>,</a:t>
            </a:r>
            <a:r>
              <a:rPr lang="ja-JP" altLang="en-US" sz="1800">
                <a:solidFill>
                  <a:srgbClr val="000000"/>
                </a:solidFill>
              </a:rPr>
              <a:t>アフガニスタン</a:t>
            </a:r>
            <a:r>
              <a:rPr lang="en-US" altLang="ja-JP" sz="1800">
                <a:solidFill>
                  <a:srgbClr val="000000"/>
                </a:solidFill>
              </a:rPr>
              <a:t>)</a:t>
            </a:r>
          </a:p>
          <a:p>
            <a:pPr marL="204788" indent="-204788">
              <a:lnSpc>
                <a:spcPct val="110000"/>
              </a:lnSpc>
              <a:spcBef>
                <a:spcPct val="0"/>
              </a:spcBef>
              <a:spcAft>
                <a:spcPts val="600"/>
              </a:spcAft>
              <a:buFont typeface="Wingdings" charset="2"/>
              <a:buNone/>
              <a:defRPr/>
            </a:pPr>
            <a:r>
              <a:rPr lang="ja-JP" altLang="en-US" sz="1800">
                <a:solidFill>
                  <a:srgbClr val="000000"/>
                </a:solidFill>
              </a:rPr>
              <a:t>カテゴリー</a:t>
            </a:r>
            <a:r>
              <a:rPr lang="en-US" altLang="ja-JP" sz="1800">
                <a:solidFill>
                  <a:srgbClr val="000000"/>
                </a:solidFill>
              </a:rPr>
              <a:t>2</a:t>
            </a:r>
            <a:r>
              <a:rPr lang="ja-JP" altLang="en-US" sz="1800">
                <a:solidFill>
                  <a:srgbClr val="000000"/>
                </a:solidFill>
              </a:rPr>
              <a:t>　多くの条項が法制化 </a:t>
            </a:r>
            <a:r>
              <a:rPr lang="en-US" altLang="ja-JP" sz="1800" b="1">
                <a:solidFill>
                  <a:srgbClr val="000000"/>
                </a:solidFill>
              </a:rPr>
              <a:t>35</a:t>
            </a:r>
            <a:r>
              <a:rPr lang="ja-JP" altLang="en-US" sz="1800" b="1"/>
              <a:t>ヵ</a:t>
            </a:r>
            <a:r>
              <a:rPr lang="ja-JP" altLang="en-US" sz="1800">
                <a:solidFill>
                  <a:srgbClr val="000000"/>
                </a:solidFill>
              </a:rPr>
              <a:t>国（ノルウェイ</a:t>
            </a:r>
            <a:r>
              <a:rPr lang="en-US" altLang="ja-JP" sz="1800">
                <a:solidFill>
                  <a:srgbClr val="000000"/>
                </a:solidFill>
              </a:rPr>
              <a:t>,</a:t>
            </a:r>
            <a:r>
              <a:rPr lang="ja-JP" altLang="en-US" sz="1800">
                <a:solidFill>
                  <a:srgbClr val="000000"/>
                </a:solidFill>
              </a:rPr>
              <a:t>べトナム</a:t>
            </a:r>
            <a:r>
              <a:rPr lang="en-US" altLang="ja-JP" sz="1800">
                <a:solidFill>
                  <a:srgbClr val="000000"/>
                </a:solidFill>
              </a:rPr>
              <a:t>)</a:t>
            </a:r>
          </a:p>
          <a:p>
            <a:pPr marL="204788" indent="-204788">
              <a:lnSpc>
                <a:spcPct val="110000"/>
              </a:lnSpc>
              <a:spcBef>
                <a:spcPct val="0"/>
              </a:spcBef>
              <a:spcAft>
                <a:spcPts val="600"/>
              </a:spcAft>
              <a:buFont typeface="Wingdings" charset="2"/>
              <a:buNone/>
              <a:defRPr/>
            </a:pPr>
            <a:r>
              <a:rPr lang="ja-JP" altLang="en-US" sz="1800">
                <a:solidFill>
                  <a:srgbClr val="000000"/>
                </a:solidFill>
              </a:rPr>
              <a:t>カテゴリー</a:t>
            </a:r>
            <a:r>
              <a:rPr lang="en-US" altLang="ja-JP" sz="1800">
                <a:solidFill>
                  <a:srgbClr val="000000"/>
                </a:solidFill>
              </a:rPr>
              <a:t>3 </a:t>
            </a:r>
            <a:r>
              <a:rPr lang="ja-JP" altLang="en-US" sz="1800">
                <a:solidFill>
                  <a:srgbClr val="000000"/>
                </a:solidFill>
              </a:rPr>
              <a:t> </a:t>
            </a:r>
            <a:r>
              <a:rPr lang="en-US" altLang="ja-JP" sz="1800">
                <a:solidFill>
                  <a:srgbClr val="000000"/>
                </a:solidFill>
              </a:rPr>
              <a:t> </a:t>
            </a:r>
            <a:r>
              <a:rPr lang="ja-JP" altLang="en-US" sz="1800">
                <a:solidFill>
                  <a:srgbClr val="000000"/>
                </a:solidFill>
              </a:rPr>
              <a:t>多くの条項が法制化</a:t>
            </a:r>
            <a:r>
              <a:rPr lang="en-US" altLang="ja-JP" sz="1800">
                <a:solidFill>
                  <a:srgbClr val="000000"/>
                </a:solidFill>
              </a:rPr>
              <a:t>,</a:t>
            </a:r>
            <a:r>
              <a:rPr lang="ja-JP" altLang="en-US" sz="1800">
                <a:solidFill>
                  <a:srgbClr val="000000"/>
                </a:solidFill>
              </a:rPr>
              <a:t>その後の関連決議が考慮されてない</a:t>
            </a:r>
            <a:endParaRPr lang="en-US" altLang="ja-JP" sz="1800">
              <a:solidFill>
                <a:srgbClr val="000000"/>
              </a:solidFill>
            </a:endParaRPr>
          </a:p>
          <a:p>
            <a:pPr marL="204788" indent="-204788">
              <a:lnSpc>
                <a:spcPct val="110000"/>
              </a:lnSpc>
              <a:spcBef>
                <a:spcPct val="0"/>
              </a:spcBef>
              <a:spcAft>
                <a:spcPts val="600"/>
              </a:spcAft>
              <a:buFont typeface="Wingdings" charset="2"/>
              <a:buNone/>
              <a:defRPr/>
            </a:pPr>
            <a:r>
              <a:rPr lang="ja-JP" altLang="en-US" sz="1800">
                <a:solidFill>
                  <a:srgbClr val="000000"/>
                </a:solidFill>
              </a:rPr>
              <a:t> </a:t>
            </a:r>
            <a:r>
              <a:rPr lang="en-US" altLang="ja-JP" sz="1800">
                <a:solidFill>
                  <a:srgbClr val="000000"/>
                </a:solidFill>
              </a:rPr>
              <a:t>			</a:t>
            </a:r>
            <a:r>
              <a:rPr lang="ja-JP" altLang="en-US" sz="1800">
                <a:solidFill>
                  <a:srgbClr val="000000"/>
                </a:solidFill>
              </a:rPr>
              <a:t>　　　　　</a:t>
            </a:r>
            <a:r>
              <a:rPr lang="en-US" altLang="ja-JP" sz="1800">
                <a:solidFill>
                  <a:srgbClr val="000000"/>
                </a:solidFill>
              </a:rPr>
              <a:t>   </a:t>
            </a:r>
            <a:r>
              <a:rPr lang="en-US" altLang="ja-JP" sz="1800" b="1">
                <a:solidFill>
                  <a:srgbClr val="000000"/>
                </a:solidFill>
              </a:rPr>
              <a:t>42</a:t>
            </a:r>
            <a:r>
              <a:rPr lang="ja-JP" altLang="en-US" sz="1800" b="1"/>
              <a:t>ヵ</a:t>
            </a:r>
            <a:r>
              <a:rPr lang="ja-JP" altLang="en-US" sz="1800">
                <a:solidFill>
                  <a:srgbClr val="000000"/>
                </a:solidFill>
              </a:rPr>
              <a:t>国</a:t>
            </a:r>
            <a:r>
              <a:rPr lang="en-US" altLang="ja-JP" sz="1800">
                <a:solidFill>
                  <a:srgbClr val="000000"/>
                </a:solidFill>
              </a:rPr>
              <a:t>【</a:t>
            </a:r>
            <a:r>
              <a:rPr lang="ja-JP" altLang="en-US" sz="1800">
                <a:solidFill>
                  <a:srgbClr val="000000"/>
                </a:solidFill>
              </a:rPr>
              <a:t>ほとんどの</a:t>
            </a:r>
            <a:r>
              <a:rPr lang="en-US" altLang="ja-JP" sz="1800">
                <a:solidFill>
                  <a:srgbClr val="000000"/>
                </a:solidFill>
              </a:rPr>
              <a:t>EU</a:t>
            </a:r>
            <a:r>
              <a:rPr lang="ja-JP" altLang="en-US" sz="1800">
                <a:solidFill>
                  <a:srgbClr val="000000"/>
                </a:solidFill>
              </a:rPr>
              <a:t>諸国</a:t>
            </a:r>
            <a:r>
              <a:rPr lang="en-US" altLang="ja-JP" sz="1800">
                <a:solidFill>
                  <a:srgbClr val="000000"/>
                </a:solidFill>
              </a:rPr>
              <a:t>,</a:t>
            </a:r>
            <a:r>
              <a:rPr lang="ja-JP" altLang="en-US" sz="1800">
                <a:solidFill>
                  <a:srgbClr val="000000"/>
                </a:solidFill>
              </a:rPr>
              <a:t>中国</a:t>
            </a:r>
            <a:r>
              <a:rPr lang="en-US" altLang="ja-JP" sz="1800">
                <a:solidFill>
                  <a:srgbClr val="000000"/>
                </a:solidFill>
              </a:rPr>
              <a:t>,</a:t>
            </a:r>
            <a:r>
              <a:rPr lang="ja-JP" altLang="en-US" sz="1800">
                <a:solidFill>
                  <a:srgbClr val="000000"/>
                </a:solidFill>
              </a:rPr>
              <a:t>韓国</a:t>
            </a:r>
            <a:r>
              <a:rPr lang="en-US" altLang="ja-JP" sz="1800">
                <a:solidFill>
                  <a:srgbClr val="000000"/>
                </a:solidFill>
              </a:rPr>
              <a:t>,)</a:t>
            </a:r>
          </a:p>
          <a:p>
            <a:pPr marL="204788" indent="-204788">
              <a:lnSpc>
                <a:spcPct val="110000"/>
              </a:lnSpc>
              <a:spcBef>
                <a:spcPct val="0"/>
              </a:spcBef>
              <a:spcAft>
                <a:spcPts val="600"/>
              </a:spcAft>
              <a:buFont typeface="Wingdings" charset="2"/>
              <a:buNone/>
              <a:defRPr/>
            </a:pPr>
            <a:r>
              <a:rPr lang="ja-JP" altLang="en-US" sz="1800"/>
              <a:t>カテゴリー</a:t>
            </a:r>
            <a:r>
              <a:rPr lang="en-US" altLang="ja-JP" sz="1800"/>
              <a:t>4   </a:t>
            </a:r>
            <a:r>
              <a:rPr lang="ja-JP" altLang="en-US" sz="1800"/>
              <a:t>任意規定</a:t>
            </a:r>
            <a:r>
              <a:rPr lang="en-US" altLang="ja-JP" sz="1800"/>
              <a:t>,</a:t>
            </a:r>
            <a:r>
              <a:rPr lang="ja-JP" altLang="en-US" sz="1800"/>
              <a:t>法的拘束力はないが適切なモニタリングすれば有効</a:t>
            </a:r>
            <a:endParaRPr lang="en-US" altLang="ja-JP" sz="1800"/>
          </a:p>
          <a:p>
            <a:pPr marL="204788" indent="-204788">
              <a:lnSpc>
                <a:spcPct val="110000"/>
              </a:lnSpc>
              <a:spcBef>
                <a:spcPct val="0"/>
              </a:spcBef>
              <a:spcAft>
                <a:spcPts val="600"/>
              </a:spcAft>
              <a:buFont typeface="Wingdings" charset="2"/>
              <a:buNone/>
              <a:defRPr/>
            </a:pPr>
            <a:r>
              <a:rPr lang="en-US" altLang="ja-JP" sz="1800"/>
              <a:t>				</a:t>
            </a:r>
            <a:r>
              <a:rPr lang="ja-JP" altLang="en-US" sz="1800"/>
              <a:t>　　　　 </a:t>
            </a:r>
            <a:r>
              <a:rPr lang="en-US" altLang="ja-JP" sz="1800" b="1">
                <a:solidFill>
                  <a:srgbClr val="000000"/>
                </a:solidFill>
              </a:rPr>
              <a:t>13</a:t>
            </a:r>
            <a:r>
              <a:rPr lang="ja-JP" altLang="en-US" sz="1800">
                <a:solidFill>
                  <a:srgbClr val="000000"/>
                </a:solidFill>
              </a:rPr>
              <a:t>ヵ</a:t>
            </a:r>
            <a:r>
              <a:rPr lang="ja-JP" altLang="en-US" sz="1800"/>
              <a:t>国</a:t>
            </a:r>
            <a:r>
              <a:rPr lang="en-US" altLang="ja-JP" sz="1800"/>
              <a:t>【</a:t>
            </a:r>
            <a:r>
              <a:rPr lang="ja-JP" altLang="en-US" sz="1800"/>
              <a:t>オーストラリア</a:t>
            </a:r>
            <a:r>
              <a:rPr lang="en-US" altLang="ja-JP" sz="1800"/>
              <a:t>,</a:t>
            </a:r>
            <a:r>
              <a:rPr lang="ja-JP" altLang="en-US" sz="1800"/>
              <a:t>ニュージーランド</a:t>
            </a:r>
            <a:r>
              <a:rPr lang="en-US" altLang="ja-JP" sz="1800"/>
              <a:t>】</a:t>
            </a:r>
          </a:p>
          <a:p>
            <a:pPr marL="204788" indent="-204788">
              <a:lnSpc>
                <a:spcPct val="110000"/>
              </a:lnSpc>
              <a:spcBef>
                <a:spcPct val="0"/>
              </a:spcBef>
              <a:spcAft>
                <a:spcPts val="600"/>
              </a:spcAft>
              <a:buFont typeface="Wingdings" charset="2"/>
              <a:buNone/>
              <a:defRPr/>
            </a:pPr>
            <a:r>
              <a:rPr lang="ja-JP" altLang="en-US" sz="1800"/>
              <a:t>カテゴリー</a:t>
            </a:r>
            <a:r>
              <a:rPr lang="en-US" altLang="ja-JP" sz="1800"/>
              <a:t>5 </a:t>
            </a:r>
            <a:r>
              <a:rPr lang="ja-JP" altLang="en-US" sz="1800"/>
              <a:t>他法律と融合</a:t>
            </a:r>
            <a:r>
              <a:rPr lang="en-US" altLang="ja-JP" sz="1800"/>
              <a:t>/</a:t>
            </a:r>
            <a:r>
              <a:rPr lang="ja-JP" altLang="en-US" sz="1800"/>
              <a:t>ガイドライン </a:t>
            </a:r>
            <a:r>
              <a:rPr lang="ja-JP" altLang="en-US" sz="1800" b="1">
                <a:solidFill>
                  <a:srgbClr val="000000"/>
                </a:solidFill>
              </a:rPr>
              <a:t>７</a:t>
            </a:r>
            <a:r>
              <a:rPr lang="ja-JP" altLang="en-US" sz="1800" b="1"/>
              <a:t>ヵ</a:t>
            </a:r>
            <a:r>
              <a:rPr lang="ja-JP" altLang="en-US" sz="1800"/>
              <a:t>国</a:t>
            </a:r>
            <a:r>
              <a:rPr lang="en-US" altLang="ja-JP" sz="1800"/>
              <a:t>【</a:t>
            </a:r>
            <a:r>
              <a:rPr lang="ja-JP" altLang="en-US" sz="1800"/>
              <a:t>カナダ</a:t>
            </a:r>
            <a:r>
              <a:rPr lang="en-US" altLang="ja-JP" sz="1800"/>
              <a:t>,】</a:t>
            </a:r>
            <a:r>
              <a:rPr lang="ja-JP" altLang="en-US" sz="1800"/>
              <a:t>　</a:t>
            </a:r>
            <a:endParaRPr lang="en-US" altLang="ja-JP" sz="1800"/>
          </a:p>
          <a:p>
            <a:pPr marL="204788" indent="-204788">
              <a:lnSpc>
                <a:spcPct val="110000"/>
              </a:lnSpc>
              <a:spcBef>
                <a:spcPct val="0"/>
              </a:spcBef>
              <a:spcAft>
                <a:spcPts val="600"/>
              </a:spcAft>
              <a:buFont typeface="Wingdings" charset="2"/>
              <a:buNone/>
              <a:defRPr/>
            </a:pPr>
            <a:r>
              <a:rPr lang="ja-JP" altLang="en-US" sz="1800">
                <a:solidFill>
                  <a:srgbClr val="000000"/>
                </a:solidFill>
                <a:effectLst>
                  <a:outerShdw blurRad="38100" dist="38100" dir="2700000" algn="tl">
                    <a:srgbClr val="FFFFFF"/>
                  </a:outerShdw>
                </a:effectLst>
              </a:rPr>
              <a:t>カテゴリー</a:t>
            </a:r>
            <a:r>
              <a:rPr lang="en-US" altLang="ja-JP" sz="1800">
                <a:solidFill>
                  <a:srgbClr val="000000"/>
                </a:solidFill>
                <a:effectLst>
                  <a:outerShdw blurRad="38100" dist="38100" dir="2700000" algn="tl">
                    <a:srgbClr val="FFFFFF"/>
                  </a:outerShdw>
                </a:effectLst>
              </a:rPr>
              <a:t>6 </a:t>
            </a:r>
            <a:r>
              <a:rPr lang="ja-JP" altLang="en-US" sz="1800">
                <a:solidFill>
                  <a:srgbClr val="000000"/>
                </a:solidFill>
                <a:effectLst>
                  <a:outerShdw blurRad="38100" dist="38100" dir="2700000" algn="tl">
                    <a:srgbClr val="FFFFFF"/>
                  </a:outerShdw>
                </a:effectLst>
              </a:rPr>
              <a:t>条項一部が任意規定</a:t>
            </a:r>
            <a:r>
              <a:rPr lang="en-US" altLang="ja-JP" sz="1800">
                <a:solidFill>
                  <a:srgbClr val="000000"/>
                </a:solidFill>
                <a:effectLst>
                  <a:outerShdw blurRad="38100" dist="38100" dir="2700000" algn="tl">
                    <a:srgbClr val="FFFFFF"/>
                  </a:outerShdw>
                </a:effectLst>
              </a:rPr>
              <a:t>/</a:t>
            </a:r>
            <a:r>
              <a:rPr lang="ja-JP" altLang="en-US" sz="1800">
                <a:solidFill>
                  <a:srgbClr val="000000"/>
                </a:solidFill>
                <a:effectLst>
                  <a:outerShdw blurRad="38100" dist="38100" dir="2700000" algn="tl">
                    <a:srgbClr val="FFFFFF"/>
                  </a:outerShdw>
                </a:effectLst>
              </a:rPr>
              <a:t>モニタリングが適切でなく　　　</a:t>
            </a:r>
            <a:endParaRPr lang="en-US" altLang="ja-JP" sz="1800">
              <a:solidFill>
                <a:srgbClr val="000000"/>
              </a:solidFill>
              <a:effectLst>
                <a:outerShdw blurRad="38100" dist="38100" dir="2700000" algn="tl">
                  <a:srgbClr val="FFFFFF"/>
                </a:outerShdw>
              </a:effectLst>
            </a:endParaRPr>
          </a:p>
          <a:p>
            <a:pPr marL="204788" indent="-204788">
              <a:lnSpc>
                <a:spcPct val="110000"/>
              </a:lnSpc>
              <a:spcBef>
                <a:spcPct val="0"/>
              </a:spcBef>
              <a:spcAft>
                <a:spcPts val="600"/>
              </a:spcAft>
              <a:buFont typeface="Wingdings" charset="2"/>
              <a:buNone/>
              <a:defRPr/>
            </a:pPr>
            <a:r>
              <a:rPr lang="ja-JP" altLang="en-US" sz="1800">
                <a:solidFill>
                  <a:srgbClr val="000000"/>
                </a:solidFill>
                <a:effectLst>
                  <a:outerShdw blurRad="38100" dist="38100" dir="2700000" algn="tl">
                    <a:srgbClr val="FFFFFF"/>
                  </a:outerShdw>
                </a:effectLst>
              </a:rPr>
              <a:t>　　　　　　企業の影響から保護されない </a:t>
            </a:r>
            <a:r>
              <a:rPr lang="en-US" altLang="ja-JP" sz="1800">
                <a:solidFill>
                  <a:srgbClr val="000000"/>
                </a:solidFill>
                <a:effectLst>
                  <a:outerShdw blurRad="38100" dist="38100" dir="2700000" algn="tl">
                    <a:srgbClr val="FFFFFF"/>
                  </a:outerShdw>
                </a:effectLst>
              </a:rPr>
              <a:t>22</a:t>
            </a:r>
            <a:r>
              <a:rPr lang="ja-JP" altLang="en-US" sz="1800" b="1"/>
              <a:t>ヵ</a:t>
            </a:r>
            <a:r>
              <a:rPr lang="ja-JP" altLang="en-US" sz="1800">
                <a:solidFill>
                  <a:srgbClr val="000000"/>
                </a:solidFill>
                <a:effectLst>
                  <a:outerShdw blurRad="38100" dist="38100" dir="2700000" algn="tl">
                    <a:srgbClr val="FFFFFF"/>
                  </a:outerShdw>
                </a:effectLst>
              </a:rPr>
              <a:t>国</a:t>
            </a:r>
            <a:r>
              <a:rPr lang="en-US" altLang="ja-JP" sz="1800">
                <a:solidFill>
                  <a:srgbClr val="000000"/>
                </a:solidFill>
                <a:effectLst>
                  <a:outerShdw blurRad="38100" dist="38100" dir="2700000" algn="tl">
                    <a:srgbClr val="FFFFFF"/>
                  </a:outerShdw>
                </a:effectLst>
              </a:rPr>
              <a:t> 【</a:t>
            </a:r>
            <a:r>
              <a:rPr lang="ja-JP" altLang="en-US" sz="1800">
                <a:solidFill>
                  <a:srgbClr val="FF0000"/>
                </a:solidFill>
                <a:effectLst>
                  <a:outerShdw blurRad="38100" dist="38100" dir="2700000" algn="tl">
                    <a:srgbClr val="FFFFFF"/>
                  </a:outerShdw>
                </a:effectLst>
              </a:rPr>
              <a:t>日本</a:t>
            </a:r>
            <a:r>
              <a:rPr lang="en-US" altLang="ja-JP" sz="1800">
                <a:solidFill>
                  <a:srgbClr val="000000"/>
                </a:solidFill>
                <a:effectLst>
                  <a:outerShdw blurRad="38100" dist="38100" dir="2700000" algn="tl">
                    <a:srgbClr val="FFFFFF"/>
                  </a:outerShdw>
                </a:effectLst>
              </a:rPr>
              <a:t>,</a:t>
            </a:r>
            <a:r>
              <a:rPr lang="ja-JP" altLang="en-US" sz="1800">
                <a:solidFill>
                  <a:srgbClr val="000000"/>
                </a:solidFill>
                <a:effectLst>
                  <a:outerShdw blurRad="38100" dist="38100" dir="2700000" algn="tl">
                    <a:srgbClr val="FFFFFF"/>
                  </a:outerShdw>
                </a:effectLst>
              </a:rPr>
              <a:t>タイ</a:t>
            </a:r>
            <a:r>
              <a:rPr lang="en-US" altLang="ja-JP" sz="1800">
                <a:solidFill>
                  <a:srgbClr val="000000"/>
                </a:solidFill>
                <a:effectLst>
                  <a:outerShdw blurRad="38100" dist="38100" dir="2700000" algn="tl">
                    <a:srgbClr val="FFFFFF"/>
                  </a:outerShdw>
                </a:effectLst>
              </a:rPr>
              <a:t>】</a:t>
            </a:r>
          </a:p>
          <a:p>
            <a:pPr marL="204788" indent="-204788">
              <a:lnSpc>
                <a:spcPct val="110000"/>
              </a:lnSpc>
              <a:spcBef>
                <a:spcPct val="0"/>
              </a:spcBef>
              <a:spcAft>
                <a:spcPts val="600"/>
              </a:spcAft>
              <a:buFont typeface="Wingdings" charset="2"/>
              <a:buNone/>
              <a:defRPr/>
            </a:pPr>
            <a:r>
              <a:rPr lang="ja-JP" altLang="en-US" sz="1800"/>
              <a:t>カテゴリー</a:t>
            </a:r>
            <a:r>
              <a:rPr lang="en-US" altLang="ja-JP" sz="1800"/>
              <a:t>7 </a:t>
            </a:r>
            <a:r>
              <a:rPr lang="ja-JP" altLang="en-US" sz="1800"/>
              <a:t>政府の素案が検討 </a:t>
            </a:r>
            <a:r>
              <a:rPr lang="en-US" altLang="ja-JP" sz="1800"/>
              <a:t>16</a:t>
            </a:r>
            <a:r>
              <a:rPr lang="ja-JP" altLang="en-US" sz="1800" b="1"/>
              <a:t>ヵ</a:t>
            </a:r>
            <a:r>
              <a:rPr lang="ja-JP" altLang="en-US" sz="1800"/>
              <a:t>国　</a:t>
            </a:r>
            <a:endParaRPr lang="en-US" altLang="ja-JP" sz="1800"/>
          </a:p>
          <a:p>
            <a:pPr marL="204788" indent="-204788">
              <a:lnSpc>
                <a:spcPct val="110000"/>
              </a:lnSpc>
              <a:spcBef>
                <a:spcPct val="0"/>
              </a:spcBef>
              <a:spcAft>
                <a:spcPts val="600"/>
              </a:spcAft>
              <a:buFont typeface="Wingdings" charset="2"/>
              <a:buNone/>
              <a:defRPr/>
            </a:pPr>
            <a:r>
              <a:rPr lang="ja-JP" altLang="en-US" sz="1800"/>
              <a:t>カテゴリー</a:t>
            </a:r>
            <a:r>
              <a:rPr lang="en-US" altLang="ja-JP" sz="1800"/>
              <a:t>8 </a:t>
            </a:r>
            <a:r>
              <a:rPr lang="ja-JP" altLang="en-US" sz="1800"/>
              <a:t>研究はされて</a:t>
            </a:r>
            <a:r>
              <a:rPr lang="ja-JP" altLang="en-US" sz="1800">
                <a:solidFill>
                  <a:srgbClr val="000000"/>
                </a:solidFill>
              </a:rPr>
              <a:t>いる </a:t>
            </a:r>
            <a:r>
              <a:rPr lang="en-US" altLang="ja-JP" sz="1800" b="1">
                <a:solidFill>
                  <a:srgbClr val="000000"/>
                </a:solidFill>
              </a:rPr>
              <a:t>9</a:t>
            </a:r>
            <a:r>
              <a:rPr lang="ja-JP" altLang="en-US" sz="1800" b="1"/>
              <a:t>ヵ</a:t>
            </a:r>
            <a:r>
              <a:rPr lang="ja-JP" altLang="en-US" sz="1800"/>
              <a:t>国 </a:t>
            </a:r>
            <a:r>
              <a:rPr lang="en-US" altLang="ja-JP" sz="1800"/>
              <a:t>【</a:t>
            </a:r>
            <a:r>
              <a:rPr lang="ja-JP" altLang="en-US" sz="1800"/>
              <a:t>ロシア</a:t>
            </a:r>
            <a:r>
              <a:rPr lang="en-US" altLang="ja-JP" sz="1800">
                <a:solidFill>
                  <a:srgbClr val="000000"/>
                </a:solidFill>
                <a:effectLst>
                  <a:outerShdw blurRad="38100" dist="38100" dir="2700000" algn="tl">
                    <a:srgbClr val="FFFFFF"/>
                  </a:outerShdw>
                </a:effectLst>
              </a:rPr>
              <a:t>】</a:t>
            </a:r>
            <a:endParaRPr lang="en-US" altLang="ja-JP" sz="1800"/>
          </a:p>
          <a:p>
            <a:pPr marL="204788" indent="-204788">
              <a:lnSpc>
                <a:spcPct val="110000"/>
              </a:lnSpc>
              <a:spcBef>
                <a:spcPct val="0"/>
              </a:spcBef>
              <a:spcAft>
                <a:spcPts val="600"/>
              </a:spcAft>
              <a:buFont typeface="Wingdings" charset="2"/>
              <a:buNone/>
              <a:defRPr/>
            </a:pPr>
            <a:r>
              <a:rPr lang="ja-JP" altLang="en-US" sz="1800"/>
              <a:t>カテゴリー</a:t>
            </a:r>
            <a:r>
              <a:rPr lang="en-US" altLang="ja-JP" sz="1800"/>
              <a:t>9 </a:t>
            </a:r>
            <a:r>
              <a:rPr lang="ja-JP" altLang="en-US" sz="1800"/>
              <a:t>まったく情報なし</a:t>
            </a:r>
            <a:r>
              <a:rPr lang="en-US" altLang="ja-JP" sz="1800"/>
              <a:t>/</a:t>
            </a:r>
            <a:r>
              <a:rPr lang="ja-JP" altLang="en-US" sz="1800"/>
              <a:t>まったく行動なし </a:t>
            </a:r>
            <a:r>
              <a:rPr lang="en-US" altLang="ja-JP" sz="1800" b="1">
                <a:solidFill>
                  <a:srgbClr val="000000"/>
                </a:solidFill>
              </a:rPr>
              <a:t>13</a:t>
            </a:r>
            <a:r>
              <a:rPr lang="ja-JP" altLang="en-US" sz="1800" b="1"/>
              <a:t>ヵ</a:t>
            </a:r>
            <a:r>
              <a:rPr lang="ja-JP" altLang="en-US" sz="1800"/>
              <a:t>国</a:t>
            </a:r>
            <a:r>
              <a:rPr lang="en-US" altLang="ja-JP" sz="1800"/>
              <a:t>】(</a:t>
            </a:r>
            <a:r>
              <a:rPr lang="ja-JP" altLang="en-US" sz="1800"/>
              <a:t>アイスランド</a:t>
            </a:r>
            <a:r>
              <a:rPr lang="en-US" altLang="ja-JP" sz="1800"/>
              <a:t>,</a:t>
            </a:r>
          </a:p>
          <a:p>
            <a:pPr marL="204788" indent="-204788">
              <a:lnSpc>
                <a:spcPct val="110000"/>
              </a:lnSpc>
              <a:spcBef>
                <a:spcPct val="0"/>
              </a:spcBef>
              <a:spcAft>
                <a:spcPts val="600"/>
              </a:spcAft>
              <a:buFont typeface="Wingdings" charset="2"/>
              <a:buNone/>
              <a:defRPr/>
            </a:pPr>
            <a:r>
              <a:rPr lang="ja-JP" altLang="en-US" sz="1800"/>
              <a:t>　　　　　モナコ</a:t>
            </a:r>
            <a:r>
              <a:rPr lang="en-US" altLang="ja-JP" sz="1800"/>
              <a:t>,</a:t>
            </a:r>
            <a:r>
              <a:rPr lang="ja-JP" altLang="en-US" sz="1800"/>
              <a:t>北朝鮮</a:t>
            </a:r>
            <a:r>
              <a:rPr lang="en-US" altLang="ja-JP" sz="1800"/>
              <a:t>,</a:t>
            </a:r>
            <a:r>
              <a:rPr lang="ja-JP" altLang="en-US" sz="1800"/>
              <a:t>アメリカ</a:t>
            </a:r>
            <a:r>
              <a:rPr lang="en-US" altLang="ja-JP" sz="1800"/>
              <a:t>)</a:t>
            </a:r>
            <a:r>
              <a:rPr lang="ja-JP" altLang="en-US" sz="1800"/>
              <a:t>（ただしアメリカは州によって部分施行）　　　　　　　　　　　　　　</a:t>
            </a:r>
            <a:r>
              <a:rPr lang="en-US" altLang="ja-JP" sz="1800"/>
              <a:t>			</a:t>
            </a:r>
            <a:r>
              <a:rPr lang="ja-JP" altLang="en-US" sz="1800"/>
              <a:t>　　　　　　　　　　　　　　　　　　　　　　　　　　</a:t>
            </a:r>
            <a:r>
              <a:rPr lang="ja-JP" altLang="en-US" sz="1800" b="1"/>
              <a:t>（</a:t>
            </a:r>
            <a:r>
              <a:rPr lang="en-US" altLang="ja-JP" sz="1800" b="1"/>
              <a:t>IBFAN, 2014)</a:t>
            </a:r>
          </a:p>
        </p:txBody>
      </p:sp>
      <p:pic>
        <p:nvPicPr>
          <p:cNvPr id="48132" name="Picture 5" descr="http://www.ibfan.org/index_r1_c1.gif"/>
          <p:cNvPicPr>
            <a:picLocks noChangeAspect="1" noChangeArrowheads="1"/>
          </p:cNvPicPr>
          <p:nvPr/>
        </p:nvPicPr>
        <p:blipFill>
          <a:blip r:embed="rId3"/>
          <a:srcRect l="6943" t="5769" r="27084" b="1923"/>
          <a:stretch>
            <a:fillRect/>
          </a:stretch>
        </p:blipFill>
        <p:spPr bwMode="auto">
          <a:xfrm>
            <a:off x="7858125" y="0"/>
            <a:ext cx="1285875" cy="1082675"/>
          </a:xfrm>
          <a:prstGeom prst="rect">
            <a:avLst/>
          </a:prstGeom>
          <a:noFill/>
          <a:ln w="9525">
            <a:noFill/>
            <a:miter lim="800000"/>
            <a:headEnd/>
            <a:tailEnd/>
          </a:ln>
        </p:spPr>
      </p:pic>
      <p:sp>
        <p:nvSpPr>
          <p:cNvPr id="48133" name="スライド番号プレースホルダ 5"/>
          <p:cNvSpPr>
            <a:spLocks noGrp="1"/>
          </p:cNvSpPr>
          <p:nvPr>
            <p:ph type="sldNum" sz="quarter" idx="12"/>
          </p:nvPr>
        </p:nvSpPr>
        <p:spPr bwMode="auto">
          <a:noFill/>
          <a:ln>
            <a:miter lim="800000"/>
            <a:headEnd/>
            <a:tailEnd/>
          </a:ln>
        </p:spPr>
        <p:txBody>
          <a:bodyPr/>
          <a:lstStyle/>
          <a:p>
            <a:fld id="{D791D7C7-393C-EC47-8FF9-3893340541A7}" type="slidenum">
              <a:rPr lang="ja-JP" altLang="en-US" smtClean="0"/>
              <a:pPr/>
              <a:t>17</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2000" fill="hold"/>
                                        <p:tgtEl>
                                          <p:spTgt spid="43011">
                                            <p:txEl>
                                              <p:pRg st="8" end="8"/>
                                            </p:txEl>
                                          </p:spTgt>
                                        </p:tgtEl>
                                        <p:attrNameLst>
                                          <p:attrName>stroke.color</p:attrName>
                                        </p:attrNameLst>
                                      </p:cBhvr>
                                      <p:to>
                                        <a:srgbClr val="0070C0"/>
                                      </p:to>
                                    </p:animClr>
                                    <p:set>
                                      <p:cBhvr>
                                        <p:cTn id="7" dur="2000" fill="hold"/>
                                        <p:tgtEl>
                                          <p:spTgt spid="43011">
                                            <p:txEl>
                                              <p:pRg st="8" end="8"/>
                                            </p:txEl>
                                          </p:spTgt>
                                        </p:tgtEl>
                                        <p:attrNameLst>
                                          <p:attrName>stroke.on</p:attrName>
                                        </p:attrNameLst>
                                      </p:cBhvr>
                                      <p:to>
                                        <p:strVal val="true"/>
                                      </p:to>
                                    </p:set>
                                  </p:childTnLst>
                                </p:cTn>
                              </p:par>
                              <p:par>
                                <p:cTn id="8" presetID="7" presetClass="emph" presetSubtype="2" fill="hold" nodeType="withEffect">
                                  <p:stCondLst>
                                    <p:cond delay="0"/>
                                  </p:stCondLst>
                                  <p:childTnLst>
                                    <p:animClr clrSpc="rgb" dir="cw">
                                      <p:cBhvr>
                                        <p:cTn id="9" dur="2000" fill="hold"/>
                                        <p:tgtEl>
                                          <p:spTgt spid="43011">
                                            <p:txEl>
                                              <p:pRg st="9" end="9"/>
                                            </p:txEl>
                                          </p:spTgt>
                                        </p:tgtEl>
                                        <p:attrNameLst>
                                          <p:attrName>stroke.color</p:attrName>
                                        </p:attrNameLst>
                                      </p:cBhvr>
                                      <p:to>
                                        <a:srgbClr val="0070C0"/>
                                      </p:to>
                                    </p:animClr>
                                    <p:set>
                                      <p:cBhvr>
                                        <p:cTn id="10" dur="2000" fill="hold"/>
                                        <p:tgtEl>
                                          <p:spTgt spid="43011">
                                            <p:txEl>
                                              <p:pRg st="9" end="9"/>
                                            </p:txEl>
                                          </p:spTgt>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3"/>
          <a:srcRect/>
          <a:stretch>
            <a:fillRect/>
          </a:stretch>
        </p:blipFill>
        <p:spPr bwMode="auto">
          <a:xfrm>
            <a:off x="457200" y="123825"/>
            <a:ext cx="8213725" cy="6610350"/>
          </a:xfrm>
          <a:prstGeom prst="rect">
            <a:avLst/>
          </a:prstGeom>
          <a:noFill/>
          <a:ln w="9525">
            <a:noFill/>
            <a:miter lim="800000"/>
            <a:headEnd/>
            <a:tailEnd/>
          </a:ln>
        </p:spPr>
      </p:pic>
      <p:sp>
        <p:nvSpPr>
          <p:cNvPr id="50179" name="テキスト ボックス 4"/>
          <p:cNvSpPr txBox="1">
            <a:spLocks noChangeArrowheads="1"/>
          </p:cNvSpPr>
          <p:nvPr/>
        </p:nvSpPr>
        <p:spPr bwMode="auto">
          <a:xfrm>
            <a:off x="8340725" y="5930900"/>
            <a:ext cx="803275" cy="646113"/>
          </a:xfrm>
          <a:prstGeom prst="rect">
            <a:avLst/>
          </a:prstGeom>
          <a:noFill/>
          <a:ln w="9525">
            <a:noFill/>
            <a:miter lim="800000"/>
            <a:headEnd/>
            <a:tailEnd/>
          </a:ln>
        </p:spPr>
        <p:txBody>
          <a:bodyPr>
            <a:prstTxWarp prst="textNoShape">
              <a:avLst/>
            </a:prstTxWarp>
            <a:spAutoFit/>
          </a:bodyPr>
          <a:lstStyle/>
          <a:p>
            <a:r>
              <a:rPr lang="en-US" altLang="ja-JP">
                <a:solidFill>
                  <a:srgbClr val="000000"/>
                </a:solidFill>
              </a:rPr>
              <a:t>WHO</a:t>
            </a:r>
          </a:p>
          <a:p>
            <a:r>
              <a:rPr lang="en-US" altLang="ja-JP">
                <a:solidFill>
                  <a:srgbClr val="000000"/>
                </a:solidFill>
              </a:rPr>
              <a:t>2016</a:t>
            </a:r>
            <a:endParaRPr lang="ja-JP" altLang="en-US">
              <a:solidFill>
                <a:srgbClr val="000000"/>
              </a:solidFill>
            </a:endParaRPr>
          </a:p>
        </p:txBody>
      </p:sp>
      <p:sp>
        <p:nvSpPr>
          <p:cNvPr id="6" name="円/楕円 5"/>
          <p:cNvSpPr/>
          <p:nvPr/>
        </p:nvSpPr>
        <p:spPr>
          <a:xfrm>
            <a:off x="584200" y="1335088"/>
            <a:ext cx="939800" cy="382587"/>
          </a:xfrm>
          <a:prstGeom prst="ellipse">
            <a:avLst/>
          </a:prstGeom>
          <a:solidFill>
            <a:srgbClr val="FF0000">
              <a:alpha val="17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50181" name="スライド番号プレースホルダ 6"/>
          <p:cNvSpPr>
            <a:spLocks noGrp="1"/>
          </p:cNvSpPr>
          <p:nvPr>
            <p:ph type="sldNum" sz="quarter" idx="12"/>
          </p:nvPr>
        </p:nvSpPr>
        <p:spPr bwMode="auto">
          <a:noFill/>
          <a:ln>
            <a:miter lim="800000"/>
            <a:headEnd/>
            <a:tailEnd/>
          </a:ln>
        </p:spPr>
        <p:txBody>
          <a:bodyPr/>
          <a:lstStyle/>
          <a:p>
            <a:fld id="{FCF3A73D-EE7D-9E48-AF72-D6A2DE8C1FD3}" type="slidenum">
              <a:rPr lang="ja-JP" altLang="en-US" smtClean="0"/>
              <a:pPr/>
              <a:t>18</a:t>
            </a:fld>
            <a:endParaRPr lang="ja-JP"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1"/>
          <p:cNvSpPr>
            <a:spLocks noGrp="1"/>
          </p:cNvSpPr>
          <p:nvPr>
            <p:ph type="title"/>
          </p:nvPr>
        </p:nvSpPr>
        <p:spPr/>
        <p:txBody>
          <a:bodyPr/>
          <a:lstStyle/>
          <a:p>
            <a:r>
              <a:rPr lang="ja-JP" altLang="en-US" sz="4000">
                <a:ln>
                  <a:noFill/>
                </a:ln>
              </a:rPr>
              <a:t>「国際規準」モニタリング</a:t>
            </a:r>
          </a:p>
        </p:txBody>
      </p:sp>
      <p:sp>
        <p:nvSpPr>
          <p:cNvPr id="27651" name="コンテンツ プレースホルダ 2"/>
          <p:cNvSpPr>
            <a:spLocks noGrp="1"/>
          </p:cNvSpPr>
          <p:nvPr>
            <p:ph idx="1"/>
          </p:nvPr>
        </p:nvSpPr>
        <p:spPr>
          <a:xfrm>
            <a:off x="468313" y="1773238"/>
            <a:ext cx="8215312" cy="4572000"/>
          </a:xfrm>
        </p:spPr>
        <p:txBody>
          <a:bodyPr/>
          <a:lstStyle/>
          <a:p>
            <a:r>
              <a:rPr lang="ja-JP" altLang="en-US"/>
              <a:t>政府</a:t>
            </a:r>
            <a:r>
              <a:rPr lang="en-US" altLang="ja-JP"/>
              <a:t>: </a:t>
            </a:r>
            <a:r>
              <a:rPr lang="ja-JP" altLang="en-US"/>
              <a:t>国際規準適用をモニタリングする責任がある</a:t>
            </a:r>
            <a:endParaRPr lang="en-US" altLang="ja-JP"/>
          </a:p>
          <a:p>
            <a:pPr lvl="1">
              <a:buClr>
                <a:srgbClr val="C00000"/>
              </a:buClr>
              <a:buFont typeface="Wingdings" charset="2"/>
              <a:buChar char="ü"/>
            </a:pPr>
            <a:r>
              <a:rPr lang="ja-JP" altLang="en-US" sz="3200"/>
              <a:t>目的達成のため</a:t>
            </a:r>
            <a:r>
              <a:rPr lang="en-US" altLang="ja-JP" sz="3200"/>
              <a:t>,</a:t>
            </a:r>
            <a:r>
              <a:rPr lang="ja-JP" altLang="en-US" sz="3200"/>
              <a:t>製造流通業者</a:t>
            </a:r>
            <a:r>
              <a:rPr lang="en-US" altLang="ja-JP" sz="3200"/>
              <a:t>,</a:t>
            </a:r>
            <a:r>
              <a:rPr lang="ja-JP" altLang="en-US" sz="3200"/>
              <a:t>専門家団体や</a:t>
            </a:r>
            <a:r>
              <a:rPr lang="en-US" altLang="ja-JP" sz="3200"/>
              <a:t>NGO</a:t>
            </a:r>
            <a:r>
              <a:rPr lang="ja-JP" altLang="en-US" sz="3200"/>
              <a:t>は政府と協力するべき</a:t>
            </a:r>
            <a:endParaRPr lang="en-US" altLang="ja-JP" sz="3200"/>
          </a:p>
          <a:p>
            <a:pPr>
              <a:buFont typeface="Wingdings" charset="2"/>
              <a:buNone/>
            </a:pPr>
            <a:endParaRPr lang="en-US" altLang="ja-JP"/>
          </a:p>
          <a:p>
            <a:r>
              <a:rPr lang="ja-JP" altLang="en-US"/>
              <a:t>国際規準のモニタリング</a:t>
            </a:r>
            <a:r>
              <a:rPr lang="en-US" altLang="ja-JP"/>
              <a:t>: </a:t>
            </a:r>
            <a:r>
              <a:rPr lang="ja-JP" altLang="en-US"/>
              <a:t>営利と無関係である必要がある</a:t>
            </a:r>
            <a:endParaRPr lang="en-US" altLang="ja-JP"/>
          </a:p>
        </p:txBody>
      </p:sp>
      <p:sp>
        <p:nvSpPr>
          <p:cNvPr id="52228" name="スライド番号プレースホルダ 3"/>
          <p:cNvSpPr>
            <a:spLocks noGrp="1"/>
          </p:cNvSpPr>
          <p:nvPr>
            <p:ph type="sldNum" sz="quarter" idx="12"/>
          </p:nvPr>
        </p:nvSpPr>
        <p:spPr bwMode="auto">
          <a:noFill/>
          <a:ln>
            <a:miter lim="800000"/>
            <a:headEnd/>
            <a:tailEnd/>
          </a:ln>
        </p:spPr>
        <p:txBody>
          <a:bodyPr/>
          <a:lstStyle/>
          <a:p>
            <a:fld id="{935C5F54-F783-6749-A8B8-230D4A9E934E}" type="slidenum">
              <a:rPr lang="ja-JP" altLang="en-US" smtClean="0"/>
              <a:pPr/>
              <a:t>19</a:t>
            </a:fld>
            <a:endParaRPr lang="ja-JP"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title"/>
          </p:nvPr>
        </p:nvSpPr>
        <p:spPr/>
        <p:txBody>
          <a:bodyPr/>
          <a:lstStyle/>
          <a:p>
            <a:r>
              <a:rPr lang="ja-JP" altLang="en-US">
                <a:ln>
                  <a:noFill/>
                </a:ln>
              </a:rPr>
              <a:t>セッションの目的</a:t>
            </a:r>
          </a:p>
        </p:txBody>
      </p:sp>
      <p:sp>
        <p:nvSpPr>
          <p:cNvPr id="8195" name="コンテンツ プレースホルダ 2"/>
          <p:cNvSpPr>
            <a:spLocks noGrp="1"/>
          </p:cNvSpPr>
          <p:nvPr>
            <p:ph idx="1"/>
          </p:nvPr>
        </p:nvSpPr>
        <p:spPr>
          <a:xfrm>
            <a:off x="395288" y="1630363"/>
            <a:ext cx="8572500" cy="5214937"/>
          </a:xfrm>
        </p:spPr>
        <p:txBody>
          <a:bodyPr/>
          <a:lstStyle/>
          <a:p>
            <a:pPr>
              <a:buFont typeface="Wingdings" charset="2"/>
              <a:buNone/>
              <a:defRPr/>
            </a:pPr>
            <a:r>
              <a:rPr lang="ja-JP" altLang="en-US"/>
              <a:t>１．乳児の栄養に対するマーケティングの影響　</a:t>
            </a:r>
            <a:r>
              <a:rPr lang="en-US" altLang="ja-JP"/>
              <a:t>	</a:t>
            </a:r>
            <a:r>
              <a:rPr lang="ja-JP" altLang="en-US"/>
              <a:t>　　　　　　　　　　　　　　　　　　</a:t>
            </a:r>
            <a:endParaRPr lang="ja-JP"/>
          </a:p>
          <a:p>
            <a:pPr>
              <a:buFont typeface="Wingdings" charset="2"/>
              <a:buNone/>
              <a:defRPr/>
            </a:pPr>
            <a:r>
              <a:rPr lang="ja-JP" altLang="en-US"/>
              <a:t>２．「母乳代用品のマーケティングに関する国際規準」</a:t>
            </a:r>
            <a:r>
              <a:rPr lang="en-US" altLang="ja-JP"/>
              <a:t>(</a:t>
            </a:r>
            <a:r>
              <a:rPr lang="ja-JP" altLang="en-US"/>
              <a:t>「国際規準」</a:t>
            </a:r>
            <a:r>
              <a:rPr lang="en-US" altLang="ja-JP"/>
              <a:t>)</a:t>
            </a:r>
            <a:r>
              <a:rPr lang="ja-JP" altLang="en-US"/>
              <a:t> 　　　　　　</a:t>
            </a:r>
            <a:endParaRPr lang="en-US" altLang="ja-JP"/>
          </a:p>
          <a:p>
            <a:pPr>
              <a:buFont typeface="Wingdings" charset="2"/>
              <a:buNone/>
              <a:defRPr/>
            </a:pPr>
            <a:r>
              <a:rPr lang="ja-JP" altLang="en-US"/>
              <a:t>３．母乳代用品のマーケティングから乳児の家族を守る方法　　　　　　　　　　　　</a:t>
            </a:r>
            <a:endParaRPr lang="en-US" altLang="ja-JP"/>
          </a:p>
          <a:p>
            <a:pPr>
              <a:buFont typeface="Wingdings" charset="2"/>
              <a:buNone/>
              <a:defRPr/>
            </a:pPr>
            <a:r>
              <a:rPr lang="ja-JP" altLang="en-US"/>
              <a:t>４．災害時など緊急事態における母乳代用品の寄付についての注意点　　　　　　　　　　</a:t>
            </a:r>
            <a:endParaRPr lang="en-US" altLang="ja-JP"/>
          </a:p>
          <a:p>
            <a:pPr>
              <a:buFont typeface="Wingdings" charset="2"/>
              <a:buNone/>
              <a:defRPr/>
            </a:pPr>
            <a:r>
              <a:rPr lang="ja-JP" altLang="en-US"/>
              <a:t>５．マーケティングの商業慣行への対処法　</a:t>
            </a:r>
            <a:endParaRPr lang="en-US" altLang="ja-JP"/>
          </a:p>
          <a:p>
            <a:pPr>
              <a:buFont typeface="Wingdings" charset="2"/>
              <a:buNone/>
              <a:defRPr/>
            </a:pPr>
            <a:endParaRPr lang="ja-JP" altLang="en-US"/>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9172381B-58AF-1C4B-9A55-C80A494CA3E2}" type="slidenum">
              <a:rPr lang="ja-JP" altLang="en-US" smtClean="0"/>
              <a:pPr/>
              <a:t>2</a:t>
            </a:fld>
            <a:endParaRPr lang="ja-JP"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タイトル 1"/>
          <p:cNvSpPr>
            <a:spLocks noGrp="1"/>
          </p:cNvSpPr>
          <p:nvPr>
            <p:ph type="title"/>
          </p:nvPr>
        </p:nvSpPr>
        <p:spPr>
          <a:xfrm>
            <a:off x="900113" y="765175"/>
            <a:ext cx="7358062" cy="714375"/>
          </a:xfrm>
        </p:spPr>
        <p:txBody>
          <a:bodyPr/>
          <a:lstStyle/>
          <a:p>
            <a:r>
              <a:rPr lang="ja-JP" altLang="en-US">
                <a:ln>
                  <a:noFill/>
                </a:ln>
                <a:latin typeface="HG丸ｺﾞｼｯｸM-PRO" charset="-128"/>
              </a:rPr>
              <a:t>「国際規準」の適用範囲</a:t>
            </a:r>
            <a:r>
              <a:rPr lang="en-US" altLang="ja-JP">
                <a:ln>
                  <a:noFill/>
                </a:ln>
                <a:latin typeface="HG丸ｺﾞｼｯｸM-PRO" charset="-128"/>
              </a:rPr>
              <a:t/>
            </a:r>
            <a:br>
              <a:rPr lang="en-US" altLang="ja-JP">
                <a:ln>
                  <a:noFill/>
                </a:ln>
                <a:latin typeface="HG丸ｺﾞｼｯｸM-PRO" charset="-128"/>
              </a:rPr>
            </a:br>
            <a:r>
              <a:rPr lang="ja-JP" altLang="en-US">
                <a:ln>
                  <a:noFill/>
                </a:ln>
                <a:latin typeface="HG丸ｺﾞｼｯｸM-PRO" charset="-128"/>
              </a:rPr>
              <a:t>対象商品</a:t>
            </a:r>
          </a:p>
        </p:txBody>
      </p:sp>
      <p:sp>
        <p:nvSpPr>
          <p:cNvPr id="28675" name="コンテンツ プレースホルダ 2"/>
          <p:cNvSpPr>
            <a:spLocks noGrp="1"/>
          </p:cNvSpPr>
          <p:nvPr>
            <p:ph idx="1"/>
          </p:nvPr>
        </p:nvSpPr>
        <p:spPr>
          <a:xfrm>
            <a:off x="539750" y="1773238"/>
            <a:ext cx="8001000" cy="4025900"/>
          </a:xfrm>
        </p:spPr>
        <p:txBody>
          <a:bodyPr/>
          <a:lstStyle/>
          <a:p>
            <a:r>
              <a:rPr lang="ja-JP" altLang="en-US">
                <a:sym typeface="Wingdings" charset="2"/>
              </a:rPr>
              <a:t>母乳の代わりとして部分的にでも全面的でも</a:t>
            </a:r>
            <a:r>
              <a:rPr lang="en-US" altLang="ja-JP">
                <a:sym typeface="Wingdings" charset="2"/>
              </a:rPr>
              <a:t>,</a:t>
            </a:r>
            <a:r>
              <a:rPr lang="ja-JP" altLang="en-US"/>
              <a:t>乳児用にマーケティングしたり適切な製品だと表示したりする場合に適用となる</a:t>
            </a:r>
            <a:endParaRPr lang="en-US" altLang="ja-JP"/>
          </a:p>
          <a:p>
            <a:pPr lvl="1">
              <a:buFont typeface="Wingdings" charset="2"/>
              <a:buChar char="ü"/>
            </a:pPr>
            <a:r>
              <a:rPr lang="ja-JP" altLang="en-US"/>
              <a:t>乳児用人工乳を含む母乳代用</a:t>
            </a:r>
            <a:endParaRPr lang="en-US" altLang="ja-JP"/>
          </a:p>
          <a:p>
            <a:pPr lvl="1">
              <a:buFont typeface="Wingdings" charset="2"/>
              <a:buChar char="ü"/>
            </a:pPr>
            <a:r>
              <a:rPr lang="ja-JP" altLang="en-US"/>
              <a:t>哺乳瓶で与えることのできるそのほかの乳製品、食品</a:t>
            </a:r>
            <a:r>
              <a:rPr lang="en-US" altLang="ja-JP"/>
              <a:t>(</a:t>
            </a:r>
            <a:r>
              <a:rPr lang="ja-JP" altLang="en-US"/>
              <a:t>シリアル</a:t>
            </a:r>
            <a:r>
              <a:rPr lang="en-US" altLang="ja-JP"/>
              <a:t>)</a:t>
            </a:r>
          </a:p>
          <a:p>
            <a:pPr lvl="1">
              <a:buFont typeface="Wingdings" charset="2"/>
              <a:buChar char="ü"/>
            </a:pPr>
            <a:r>
              <a:rPr lang="ja-JP" altLang="en-US"/>
              <a:t>赤ちゃん用のお茶やジュース</a:t>
            </a:r>
            <a:endParaRPr lang="en-US" altLang="ja-JP"/>
          </a:p>
          <a:p>
            <a:r>
              <a:rPr lang="ja-JP" altLang="en-US"/>
              <a:t>哺乳びんや人工乳首</a:t>
            </a:r>
            <a:endParaRPr lang="en-US" altLang="ja-JP"/>
          </a:p>
          <a:p>
            <a:endParaRPr lang="ja-JP" altLang="en-US"/>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EE002842-CF00-8F4D-98B3-5552859A51A4}" type="slidenum">
              <a:rPr lang="ja-JP" altLang="en-US" smtClean="0"/>
              <a:pPr/>
              <a:t>20</a:t>
            </a:fld>
            <a:endParaRPr lang="ja-JP"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タイトル 1"/>
          <p:cNvSpPr>
            <a:spLocks noGrp="1"/>
          </p:cNvSpPr>
          <p:nvPr>
            <p:ph type="title"/>
          </p:nvPr>
        </p:nvSpPr>
        <p:spPr/>
        <p:txBody>
          <a:bodyPr/>
          <a:lstStyle/>
          <a:p>
            <a:r>
              <a:rPr lang="ja-JP" altLang="en-US" sz="4000">
                <a:ln>
                  <a:noFill/>
                </a:ln>
                <a:latin typeface="HG丸ｺﾞｼｯｸM-PRO" charset="-128"/>
              </a:rPr>
              <a:t>「国際規準」適用範囲</a:t>
            </a:r>
            <a:r>
              <a:rPr lang="en-US" altLang="ja-JP" sz="4000">
                <a:ln>
                  <a:noFill/>
                </a:ln>
                <a:latin typeface="HG丸ｺﾞｼｯｸM-PRO" charset="-128"/>
              </a:rPr>
              <a:t/>
            </a:r>
            <a:br>
              <a:rPr lang="en-US" altLang="ja-JP" sz="4000">
                <a:ln>
                  <a:noFill/>
                </a:ln>
                <a:latin typeface="HG丸ｺﾞｼｯｸM-PRO" charset="-128"/>
              </a:rPr>
            </a:br>
            <a:r>
              <a:rPr lang="ja-JP" altLang="en-US" sz="4000">
                <a:ln>
                  <a:noFill/>
                </a:ln>
                <a:latin typeface="HG丸ｺﾞｼｯｸM-PRO" charset="-128"/>
              </a:rPr>
              <a:t>時期</a:t>
            </a:r>
          </a:p>
        </p:txBody>
      </p:sp>
      <p:sp>
        <p:nvSpPr>
          <p:cNvPr id="29699" name="コンテンツ プレースホルダ 2"/>
          <p:cNvSpPr>
            <a:spLocks noGrp="1"/>
          </p:cNvSpPr>
          <p:nvPr>
            <p:ph idx="1"/>
          </p:nvPr>
        </p:nvSpPr>
        <p:spPr>
          <a:xfrm>
            <a:off x="468313" y="1595438"/>
            <a:ext cx="8143875" cy="4570412"/>
          </a:xfrm>
        </p:spPr>
        <p:txBody>
          <a:bodyPr/>
          <a:lstStyle/>
          <a:p>
            <a:pPr>
              <a:defRPr/>
            </a:pPr>
            <a:r>
              <a:rPr lang="ja-JP" altLang="en-US" dirty="0"/>
              <a:t>望ましい乳児栄養法の推奨：生後</a:t>
            </a:r>
            <a:r>
              <a:rPr lang="en-US" altLang="ja-JP" dirty="0"/>
              <a:t>6</a:t>
            </a:r>
            <a:r>
              <a:rPr lang="ja-JP" altLang="en-US" dirty="0"/>
              <a:t>か月間は母乳だけ</a:t>
            </a:r>
            <a:endParaRPr lang="en-US" altLang="ja-JP" dirty="0"/>
          </a:p>
          <a:p>
            <a:pPr>
              <a:buFont typeface="Wingdings" charset="2"/>
              <a:buNone/>
              <a:defRPr/>
            </a:pPr>
            <a:r>
              <a:rPr lang="ja-JP" altLang="en-US" dirty="0"/>
              <a:t>　　　　　　　　</a:t>
            </a:r>
            <a:endParaRPr lang="en-US" altLang="ja-JP" dirty="0"/>
          </a:p>
          <a:p>
            <a:pPr>
              <a:spcAft>
                <a:spcPts val="1200"/>
              </a:spcAft>
              <a:defRPr/>
            </a:pPr>
            <a:r>
              <a:rPr lang="ja-JP" altLang="en-US" dirty="0"/>
              <a:t>生後</a:t>
            </a:r>
            <a:r>
              <a:rPr lang="en-US" altLang="ja-JP" dirty="0"/>
              <a:t>6</a:t>
            </a:r>
            <a:r>
              <a:rPr lang="ja-JP" altLang="en-US" dirty="0"/>
              <a:t>か月未満</a:t>
            </a:r>
            <a:r>
              <a:rPr lang="en-US" altLang="ja-JP" dirty="0"/>
              <a:t>: </a:t>
            </a:r>
            <a:r>
              <a:rPr lang="ja-JP" altLang="en-US" dirty="0"/>
              <a:t>乳児に与えられる母乳以外のあらゆる飲食物は母乳代用品</a:t>
            </a:r>
            <a:endParaRPr lang="en-US" altLang="ja-JP" dirty="0"/>
          </a:p>
          <a:p>
            <a:pPr>
              <a:defRPr/>
            </a:pPr>
            <a:r>
              <a:rPr lang="ja-JP" altLang="en-US" dirty="0"/>
              <a:t>生後</a:t>
            </a:r>
            <a:r>
              <a:rPr lang="en-US" altLang="ja-JP" dirty="0"/>
              <a:t>6</a:t>
            </a:r>
            <a:r>
              <a:rPr lang="ja-JP" altLang="en-US" dirty="0"/>
              <a:t>か月以降</a:t>
            </a:r>
            <a:r>
              <a:rPr lang="en-US" altLang="ja-JP" dirty="0"/>
              <a:t>: </a:t>
            </a:r>
            <a:r>
              <a:rPr lang="ja-JP" altLang="en-US" dirty="0"/>
              <a:t>子どもの食のうち母乳にとって代わるものは何でも母乳代用品</a:t>
            </a:r>
            <a:endParaRPr lang="en-US" altLang="ja-JP" dirty="0"/>
          </a:p>
          <a:p>
            <a:pPr>
              <a:buFont typeface="Wingdings" charset="2"/>
              <a:buNone/>
              <a:defRPr/>
            </a:pPr>
            <a:r>
              <a:rPr lang="ja-JP" altLang="en-US" sz="2400" dirty="0"/>
              <a:t>　（液状のベビーフードやフォローアップミルク）</a:t>
            </a:r>
          </a:p>
        </p:txBody>
      </p:sp>
      <p:sp>
        <p:nvSpPr>
          <p:cNvPr id="5" name="下矢印 4"/>
          <p:cNvSpPr/>
          <p:nvPr/>
        </p:nvSpPr>
        <p:spPr>
          <a:xfrm>
            <a:off x="3779838" y="2362200"/>
            <a:ext cx="1439862" cy="574675"/>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rgbClr val="FFC000"/>
              </a:solidFill>
            </a:endParaRPr>
          </a:p>
        </p:txBody>
      </p:sp>
      <p:sp>
        <p:nvSpPr>
          <p:cNvPr id="56325" name="スライド番号プレースホルダ 5"/>
          <p:cNvSpPr>
            <a:spLocks noGrp="1"/>
          </p:cNvSpPr>
          <p:nvPr>
            <p:ph type="sldNum" sz="quarter" idx="12"/>
          </p:nvPr>
        </p:nvSpPr>
        <p:spPr bwMode="auto">
          <a:noFill/>
          <a:ln>
            <a:miter lim="800000"/>
            <a:headEnd/>
            <a:tailEnd/>
          </a:ln>
        </p:spPr>
        <p:txBody>
          <a:bodyPr/>
          <a:lstStyle/>
          <a:p>
            <a:fld id="{22B08FA0-8515-1A49-AC0D-2CE3663B45B5}" type="slidenum">
              <a:rPr lang="ja-JP" altLang="en-US" smtClean="0"/>
              <a:pPr/>
              <a:t>21</a:t>
            </a:fld>
            <a:endParaRPr lang="ja-JP"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タイトル 1"/>
          <p:cNvSpPr>
            <a:spLocks noGrp="1"/>
          </p:cNvSpPr>
          <p:nvPr>
            <p:ph type="title"/>
          </p:nvPr>
        </p:nvSpPr>
        <p:spPr>
          <a:xfrm>
            <a:off x="576263" y="836613"/>
            <a:ext cx="8135937" cy="714375"/>
          </a:xfrm>
        </p:spPr>
        <p:txBody>
          <a:bodyPr/>
          <a:lstStyle/>
          <a:p>
            <a:r>
              <a:rPr lang="ja-JP" altLang="en-US" sz="4000">
                <a:ln>
                  <a:noFill/>
                </a:ln>
                <a:latin typeface="HG丸ｺﾞｼｯｸM-PRO" charset="-128"/>
              </a:rPr>
              <a:t>「国際規準」が</a:t>
            </a:r>
            <a:r>
              <a:rPr lang="en-US" altLang="ja-JP" sz="4000">
                <a:ln>
                  <a:noFill/>
                </a:ln>
                <a:latin typeface="HG丸ｺﾞｼｯｸM-PRO" charset="-128"/>
              </a:rPr>
              <a:t/>
            </a:r>
            <a:br>
              <a:rPr lang="en-US" altLang="ja-JP" sz="4000">
                <a:ln>
                  <a:noFill/>
                </a:ln>
                <a:latin typeface="HG丸ｺﾞｼｯｸM-PRO" charset="-128"/>
              </a:rPr>
            </a:br>
            <a:r>
              <a:rPr lang="ja-JP" altLang="en-US" sz="4000">
                <a:ln>
                  <a:noFill/>
                </a:ln>
                <a:latin typeface="HG丸ｺﾞｼｯｸM-PRO" charset="-128"/>
              </a:rPr>
              <a:t>禁止していないこと</a:t>
            </a:r>
          </a:p>
        </p:txBody>
      </p:sp>
      <p:sp>
        <p:nvSpPr>
          <p:cNvPr id="30723" name="コンテンツ プレースホルダ 2"/>
          <p:cNvSpPr>
            <a:spLocks noGrp="1"/>
          </p:cNvSpPr>
          <p:nvPr>
            <p:ph idx="1"/>
          </p:nvPr>
        </p:nvSpPr>
        <p:spPr>
          <a:xfrm>
            <a:off x="684213" y="2589213"/>
            <a:ext cx="7920037" cy="3811587"/>
          </a:xfrm>
        </p:spPr>
        <p:txBody>
          <a:bodyPr/>
          <a:lstStyle/>
          <a:p>
            <a:pPr>
              <a:spcAft>
                <a:spcPts val="1200"/>
              </a:spcAft>
              <a:defRPr/>
            </a:pPr>
            <a:r>
              <a:rPr lang="ja-JP" altLang="en-US" dirty="0"/>
              <a:t>母乳代用品の製造と利用を禁止しているわけではない</a:t>
            </a:r>
            <a:endParaRPr lang="en-US" altLang="ja-JP" dirty="0"/>
          </a:p>
          <a:p>
            <a:pPr>
              <a:defRPr/>
            </a:pPr>
            <a:r>
              <a:rPr lang="ja-JP" altLang="en-US" dirty="0"/>
              <a:t>生後６か月以降の補完食（離乳食）の適切な使用に干渉するものではない</a:t>
            </a:r>
          </a:p>
        </p:txBody>
      </p:sp>
      <p:sp>
        <p:nvSpPr>
          <p:cNvPr id="58372" name="スライド番号プレースホルダ 3"/>
          <p:cNvSpPr>
            <a:spLocks noGrp="1"/>
          </p:cNvSpPr>
          <p:nvPr>
            <p:ph type="sldNum" sz="quarter" idx="12"/>
          </p:nvPr>
        </p:nvSpPr>
        <p:spPr bwMode="auto">
          <a:noFill/>
          <a:ln>
            <a:miter lim="800000"/>
            <a:headEnd/>
            <a:tailEnd/>
          </a:ln>
        </p:spPr>
        <p:txBody>
          <a:bodyPr/>
          <a:lstStyle/>
          <a:p>
            <a:fld id="{7989D065-E1E3-5245-88F7-8792DD0ABE8F}" type="slidenum">
              <a:rPr lang="ja-JP" altLang="en-US" smtClean="0"/>
              <a:pPr/>
              <a:t>22</a:t>
            </a:fld>
            <a:endParaRPr lang="ja-JP"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タイトル 1"/>
          <p:cNvSpPr>
            <a:spLocks noGrp="1"/>
          </p:cNvSpPr>
          <p:nvPr>
            <p:ph type="title"/>
          </p:nvPr>
        </p:nvSpPr>
        <p:spPr/>
        <p:txBody>
          <a:bodyPr/>
          <a:lstStyle/>
          <a:p>
            <a:r>
              <a:rPr lang="ja-JP" altLang="en-US" sz="4000">
                <a:ln>
                  <a:noFill/>
                </a:ln>
              </a:rPr>
              <a:t>販売促進と情報提供</a:t>
            </a:r>
            <a:r>
              <a:rPr lang="en-US" altLang="ja-JP" sz="4000">
                <a:ln>
                  <a:noFill/>
                </a:ln>
              </a:rPr>
              <a:t/>
            </a:r>
            <a:br>
              <a:rPr lang="en-US" altLang="ja-JP" sz="4000">
                <a:ln>
                  <a:noFill/>
                </a:ln>
              </a:rPr>
            </a:br>
            <a:r>
              <a:rPr lang="ja-JP" altLang="en-US" sz="4000">
                <a:ln>
                  <a:noFill/>
                </a:ln>
              </a:rPr>
              <a:t>表示</a:t>
            </a:r>
          </a:p>
        </p:txBody>
      </p:sp>
      <p:sp>
        <p:nvSpPr>
          <p:cNvPr id="31747" name="コンテンツ プレースホルダ 2"/>
          <p:cNvSpPr>
            <a:spLocks noGrp="1"/>
          </p:cNvSpPr>
          <p:nvPr>
            <p:ph idx="1"/>
          </p:nvPr>
        </p:nvSpPr>
        <p:spPr>
          <a:xfrm>
            <a:off x="457200" y="1566863"/>
            <a:ext cx="8153400" cy="4525962"/>
          </a:xfrm>
        </p:spPr>
        <p:txBody>
          <a:bodyPr/>
          <a:lstStyle/>
          <a:p>
            <a:r>
              <a:rPr lang="ja-JP" altLang="en-US"/>
              <a:t>製品に表示すべき事項</a:t>
            </a:r>
            <a:endParaRPr lang="en-US" altLang="ja-JP"/>
          </a:p>
          <a:p>
            <a:pPr lvl="1">
              <a:buFont typeface="Wingdings" charset="2"/>
              <a:buChar char="ü"/>
            </a:pPr>
            <a:r>
              <a:rPr lang="ja-JP" altLang="en-US"/>
              <a:t>母乳育児の優位性</a:t>
            </a:r>
            <a:endParaRPr lang="en-US" altLang="ja-JP"/>
          </a:p>
          <a:p>
            <a:pPr lvl="1">
              <a:buFont typeface="Wingdings" charset="2"/>
              <a:buChar char="ü"/>
            </a:pPr>
            <a:r>
              <a:rPr lang="ja-JP" altLang="en-US"/>
              <a:t>使用にあたり保健医療従事者の助言を受ける必要性があること</a:t>
            </a:r>
            <a:endParaRPr lang="en-US" altLang="ja-JP"/>
          </a:p>
          <a:p>
            <a:pPr lvl="1">
              <a:buFont typeface="Wingdings" charset="2"/>
              <a:buChar char="ü"/>
            </a:pPr>
            <a:r>
              <a:rPr lang="ja-JP" altLang="en-US"/>
              <a:t>健康への危険性についての注意事項</a:t>
            </a:r>
            <a:endParaRPr lang="en-US" altLang="ja-JP"/>
          </a:p>
          <a:p>
            <a:r>
              <a:rPr lang="ja-JP" altLang="en-US"/>
              <a:t>表示が禁止されている事項</a:t>
            </a:r>
            <a:endParaRPr lang="en-US" altLang="ja-JP"/>
          </a:p>
          <a:p>
            <a:pPr lvl="1">
              <a:buFont typeface="Wingdings" charset="2"/>
              <a:buChar char="ü"/>
            </a:pPr>
            <a:r>
              <a:rPr lang="ja-JP" altLang="en-US"/>
              <a:t>赤ちゃんの写真</a:t>
            </a:r>
            <a:endParaRPr lang="en-US" altLang="ja-JP"/>
          </a:p>
          <a:p>
            <a:pPr lvl="1">
              <a:buFont typeface="Wingdings" charset="2"/>
              <a:buChar char="ü"/>
            </a:pPr>
            <a:r>
              <a:rPr lang="ja-JP" altLang="en-US"/>
              <a:t>乳児用の人工乳の使用が望ましいと想起させるような絵や文章</a:t>
            </a:r>
          </a:p>
        </p:txBody>
      </p:sp>
      <p:sp>
        <p:nvSpPr>
          <p:cNvPr id="60420" name="スライド番号プレースホルダ 3"/>
          <p:cNvSpPr>
            <a:spLocks noGrp="1"/>
          </p:cNvSpPr>
          <p:nvPr>
            <p:ph type="sldNum" sz="quarter" idx="12"/>
          </p:nvPr>
        </p:nvSpPr>
        <p:spPr bwMode="auto">
          <a:noFill/>
          <a:ln>
            <a:miter lim="800000"/>
            <a:headEnd/>
            <a:tailEnd/>
          </a:ln>
        </p:spPr>
        <p:txBody>
          <a:bodyPr/>
          <a:lstStyle/>
          <a:p>
            <a:fld id="{B9EB80A1-FF59-1A48-B9AB-FADE26C3407F}" type="slidenum">
              <a:rPr lang="ja-JP" altLang="en-US" smtClean="0"/>
              <a:pPr/>
              <a:t>23</a:t>
            </a:fld>
            <a:endParaRPr lang="ja-JP"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タイトル 1"/>
          <p:cNvSpPr>
            <a:spLocks noGrp="1"/>
          </p:cNvSpPr>
          <p:nvPr>
            <p:ph type="title"/>
          </p:nvPr>
        </p:nvSpPr>
        <p:spPr/>
        <p:txBody>
          <a:bodyPr/>
          <a:lstStyle/>
          <a:p>
            <a:r>
              <a:rPr lang="ja-JP" altLang="en-US">
                <a:ln>
                  <a:noFill/>
                </a:ln>
                <a:latin typeface="HG丸ｺﾞｼｯｸM-PRO" charset="-128"/>
              </a:rPr>
              <a:t>販売促進と情報提供</a:t>
            </a:r>
            <a:r>
              <a:rPr lang="en-US" altLang="ja-JP">
                <a:ln>
                  <a:noFill/>
                </a:ln>
                <a:latin typeface="HG丸ｺﾞｼｯｸM-PRO" charset="-128"/>
              </a:rPr>
              <a:t/>
            </a:r>
            <a:br>
              <a:rPr lang="en-US" altLang="ja-JP">
                <a:ln>
                  <a:noFill/>
                </a:ln>
                <a:latin typeface="HG丸ｺﾞｼｯｸM-PRO" charset="-128"/>
              </a:rPr>
            </a:br>
            <a:r>
              <a:rPr lang="ja-JP" altLang="en-US">
                <a:ln>
                  <a:noFill/>
                </a:ln>
                <a:latin typeface="HG丸ｺﾞｼｯｸM-PRO" charset="-128"/>
              </a:rPr>
              <a:t>対象</a:t>
            </a:r>
          </a:p>
        </p:txBody>
      </p:sp>
      <p:sp>
        <p:nvSpPr>
          <p:cNvPr id="32771" name="コンテンツ プレースホルダ 2"/>
          <p:cNvSpPr>
            <a:spLocks noGrp="1"/>
          </p:cNvSpPr>
          <p:nvPr>
            <p:ph idx="1"/>
          </p:nvPr>
        </p:nvSpPr>
        <p:spPr>
          <a:xfrm>
            <a:off x="428625" y="1622425"/>
            <a:ext cx="8286750" cy="4398963"/>
          </a:xfrm>
        </p:spPr>
        <p:txBody>
          <a:bodyPr/>
          <a:lstStyle/>
          <a:p>
            <a:r>
              <a:rPr lang="ja-JP" altLang="en-US"/>
              <a:t>消費者一般への母乳代用品の宣伝活動</a:t>
            </a:r>
            <a:endParaRPr lang="en-US" altLang="ja-JP"/>
          </a:p>
          <a:p>
            <a:pPr lvl="1">
              <a:buFont typeface="Wingdings" charset="2"/>
              <a:buChar char="ü"/>
            </a:pPr>
            <a:r>
              <a:rPr lang="ja-JP" altLang="en-US"/>
              <a:t>「国際規準」では許可されていない</a:t>
            </a:r>
            <a:endParaRPr lang="en-US" altLang="ja-JP"/>
          </a:p>
          <a:p>
            <a:pPr>
              <a:buFont typeface="Wingdings" charset="2"/>
              <a:buNone/>
            </a:pPr>
            <a:endParaRPr lang="en-US" altLang="ja-JP"/>
          </a:p>
          <a:p>
            <a:r>
              <a:rPr lang="ja-JP" altLang="en-US"/>
              <a:t>企業から保健医療従事者への情報</a:t>
            </a:r>
            <a:endParaRPr lang="en-US" altLang="ja-JP"/>
          </a:p>
          <a:p>
            <a:pPr lvl="1">
              <a:buFont typeface="Wingdings" charset="2"/>
              <a:buChar char="ü"/>
            </a:pPr>
            <a:r>
              <a:rPr lang="ja-JP" altLang="en-US"/>
              <a:t>原材料とその製品に関する必要な情報</a:t>
            </a:r>
            <a:endParaRPr lang="en-US" altLang="ja-JP"/>
          </a:p>
          <a:p>
            <a:pPr lvl="1">
              <a:buFont typeface="Wingdings" charset="2"/>
              <a:buChar char="ü"/>
            </a:pPr>
            <a:r>
              <a:rPr lang="ja-JP" altLang="en-US"/>
              <a:t>科学的で事実に基づいたもの</a:t>
            </a:r>
            <a:endParaRPr lang="en-US" altLang="ja-JP"/>
          </a:p>
          <a:p>
            <a:pPr lvl="1">
              <a:buFont typeface="Wingdings" charset="2"/>
              <a:buChar char="ü"/>
            </a:pPr>
            <a:r>
              <a:rPr lang="ja-JP" altLang="en-US"/>
              <a:t>販売促進のための資料であってはならない</a:t>
            </a:r>
            <a:endParaRPr lang="en-US" altLang="ja-JP"/>
          </a:p>
          <a:p>
            <a:pPr lvl="1">
              <a:buFont typeface="Wingdings" charset="2"/>
              <a:buChar char="ü"/>
            </a:pPr>
            <a:r>
              <a:rPr lang="ja-JP" altLang="en-US"/>
              <a:t>製品に関する情報は母親に与えるべきでない</a:t>
            </a:r>
          </a:p>
        </p:txBody>
      </p:sp>
      <p:sp>
        <p:nvSpPr>
          <p:cNvPr id="62468" name="スライド番号プレースホルダ 3"/>
          <p:cNvSpPr>
            <a:spLocks noGrp="1"/>
          </p:cNvSpPr>
          <p:nvPr>
            <p:ph type="sldNum" sz="quarter" idx="12"/>
          </p:nvPr>
        </p:nvSpPr>
        <p:spPr bwMode="auto">
          <a:noFill/>
          <a:ln>
            <a:miter lim="800000"/>
            <a:headEnd/>
            <a:tailEnd/>
          </a:ln>
        </p:spPr>
        <p:txBody>
          <a:bodyPr/>
          <a:lstStyle/>
          <a:p>
            <a:fld id="{A1268E0F-F0B1-FD45-AA32-C88FD46EFF1D}" type="slidenum">
              <a:rPr lang="ja-JP" altLang="en-US" smtClean="0"/>
              <a:pPr/>
              <a:t>24</a:t>
            </a:fld>
            <a:endParaRPr lang="ja-JP"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タイトル 1"/>
          <p:cNvSpPr>
            <a:spLocks noGrp="1"/>
          </p:cNvSpPr>
          <p:nvPr>
            <p:ph type="title"/>
          </p:nvPr>
        </p:nvSpPr>
        <p:spPr/>
        <p:txBody>
          <a:bodyPr/>
          <a:lstStyle/>
          <a:p>
            <a:r>
              <a:rPr lang="ja-JP" altLang="en-US" sz="4000">
                <a:ln>
                  <a:noFill/>
                </a:ln>
              </a:rPr>
              <a:t>販売促進と情報提供</a:t>
            </a:r>
            <a:r>
              <a:rPr lang="en-US" altLang="ja-JP" sz="4000">
                <a:ln>
                  <a:noFill/>
                </a:ln>
              </a:rPr>
              <a:t/>
            </a:r>
            <a:br>
              <a:rPr lang="en-US" altLang="ja-JP" sz="4000">
                <a:ln>
                  <a:noFill/>
                </a:ln>
              </a:rPr>
            </a:br>
            <a:r>
              <a:rPr lang="ja-JP" altLang="en-US" sz="4000">
                <a:ln>
                  <a:noFill/>
                </a:ln>
              </a:rPr>
              <a:t>教材</a:t>
            </a:r>
          </a:p>
        </p:txBody>
      </p:sp>
      <p:sp>
        <p:nvSpPr>
          <p:cNvPr id="33795" name="コンテンツ プレースホルダ 2"/>
          <p:cNvSpPr>
            <a:spLocks noGrp="1"/>
          </p:cNvSpPr>
          <p:nvPr>
            <p:ph idx="1"/>
          </p:nvPr>
        </p:nvSpPr>
        <p:spPr>
          <a:xfrm>
            <a:off x="608013" y="1700213"/>
            <a:ext cx="8001000" cy="4525962"/>
          </a:xfrm>
        </p:spPr>
        <p:txBody>
          <a:bodyPr/>
          <a:lstStyle/>
          <a:p>
            <a:pPr>
              <a:spcAft>
                <a:spcPts val="600"/>
              </a:spcAft>
            </a:pPr>
            <a:r>
              <a:rPr lang="ja-JP" altLang="en-US"/>
              <a:t>両親への教材に含まれる必要な説明</a:t>
            </a:r>
            <a:endParaRPr lang="en-US" altLang="ja-JP"/>
          </a:p>
          <a:p>
            <a:pPr lvl="1">
              <a:spcAft>
                <a:spcPts val="600"/>
              </a:spcAft>
              <a:buFont typeface="Wingdings" charset="2"/>
              <a:buChar char="ü"/>
            </a:pPr>
            <a:r>
              <a:rPr lang="ja-JP" altLang="en-US"/>
              <a:t>母乳育児の重要性</a:t>
            </a:r>
            <a:endParaRPr lang="en-US" altLang="ja-JP"/>
          </a:p>
          <a:p>
            <a:pPr lvl="1">
              <a:spcAft>
                <a:spcPts val="600"/>
              </a:spcAft>
              <a:buFont typeface="Wingdings" charset="2"/>
              <a:buChar char="ü"/>
            </a:pPr>
            <a:r>
              <a:rPr lang="ja-JP" altLang="en-US"/>
              <a:t>人工栄養（哺乳びんの使用）に関連した健康への悪影響</a:t>
            </a:r>
            <a:endParaRPr lang="en-US" altLang="ja-JP"/>
          </a:p>
          <a:p>
            <a:pPr lvl="1">
              <a:spcAft>
                <a:spcPts val="600"/>
              </a:spcAft>
              <a:buFont typeface="Wingdings" charset="2"/>
              <a:buChar char="ü"/>
            </a:pPr>
            <a:r>
              <a:rPr lang="ja-JP" altLang="en-US"/>
              <a:t>乳児用人工乳を使用する際にかかる費用</a:t>
            </a:r>
            <a:endParaRPr lang="en-US" altLang="ja-JP"/>
          </a:p>
          <a:p>
            <a:pPr lvl="1">
              <a:spcAft>
                <a:spcPts val="600"/>
              </a:spcAft>
              <a:buFont typeface="Wingdings" charset="2"/>
              <a:buChar char="ü"/>
            </a:pPr>
            <a:r>
              <a:rPr lang="ja-JP" altLang="en-US"/>
              <a:t>母乳育児をしないと決めていて気が変わった場合に、母乳育児に戻すことの難しさ</a:t>
            </a:r>
          </a:p>
        </p:txBody>
      </p:sp>
      <p:sp>
        <p:nvSpPr>
          <p:cNvPr id="64516" name="スライド番号プレースホルダ 3"/>
          <p:cNvSpPr>
            <a:spLocks noGrp="1"/>
          </p:cNvSpPr>
          <p:nvPr>
            <p:ph type="sldNum" sz="quarter" idx="12"/>
          </p:nvPr>
        </p:nvSpPr>
        <p:spPr bwMode="auto">
          <a:noFill/>
          <a:ln>
            <a:miter lim="800000"/>
            <a:headEnd/>
            <a:tailEnd/>
          </a:ln>
        </p:spPr>
        <p:txBody>
          <a:bodyPr/>
          <a:lstStyle/>
          <a:p>
            <a:fld id="{23981D19-D5B7-6B45-9A48-9009C6815812}" type="slidenum">
              <a:rPr lang="ja-JP" altLang="en-US" smtClean="0"/>
              <a:pPr/>
              <a:t>25</a:t>
            </a:fld>
            <a:endParaRPr lang="ja-JP" alt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タイトル 1"/>
          <p:cNvSpPr>
            <a:spLocks noGrp="1"/>
          </p:cNvSpPr>
          <p:nvPr>
            <p:ph type="title"/>
          </p:nvPr>
        </p:nvSpPr>
        <p:spPr>
          <a:xfrm>
            <a:off x="928688" y="428625"/>
            <a:ext cx="7358062" cy="714375"/>
          </a:xfrm>
        </p:spPr>
        <p:txBody>
          <a:bodyPr/>
          <a:lstStyle/>
          <a:p>
            <a:r>
              <a:rPr lang="ja-JP" altLang="en-US">
                <a:ln>
                  <a:noFill/>
                </a:ln>
              </a:rPr>
              <a:t>試供品と支給品の禁止</a:t>
            </a:r>
          </a:p>
        </p:txBody>
      </p:sp>
      <p:sp>
        <p:nvSpPr>
          <p:cNvPr id="34819" name="コンテンツ プレースホルダ 2"/>
          <p:cNvSpPr>
            <a:spLocks noGrp="1"/>
          </p:cNvSpPr>
          <p:nvPr>
            <p:ph idx="1"/>
          </p:nvPr>
        </p:nvSpPr>
        <p:spPr>
          <a:xfrm>
            <a:off x="447675" y="1773238"/>
            <a:ext cx="8320088" cy="3444875"/>
          </a:xfrm>
        </p:spPr>
        <p:txBody>
          <a:bodyPr/>
          <a:lstStyle/>
          <a:p>
            <a:pPr>
              <a:spcAft>
                <a:spcPts val="600"/>
              </a:spcAft>
            </a:pPr>
            <a:r>
              <a:rPr lang="ja-JP" altLang="en-US" dirty="0"/>
              <a:t>母乳代用品の無料や低価格での支給を禁止</a:t>
            </a:r>
            <a:endParaRPr lang="en-US" altLang="ja-JP" dirty="0"/>
          </a:p>
          <a:p>
            <a:pPr>
              <a:spcAft>
                <a:spcPts val="600"/>
              </a:spcAft>
            </a:pPr>
            <a:r>
              <a:rPr lang="ja-JP" altLang="en-US" dirty="0"/>
              <a:t>試供品</a:t>
            </a:r>
            <a:r>
              <a:rPr lang="en-US" altLang="ja-JP" dirty="0"/>
              <a:t>	(=</a:t>
            </a:r>
            <a:r>
              <a:rPr lang="ja-JP" altLang="en-US" dirty="0"/>
              <a:t>母親に製品を勧めるための物</a:t>
            </a:r>
            <a:r>
              <a:rPr lang="en-US" altLang="ja-JP" dirty="0"/>
              <a:t>)</a:t>
            </a:r>
          </a:p>
          <a:p>
            <a:pPr lvl="1">
              <a:spcAft>
                <a:spcPts val="600"/>
              </a:spcAft>
              <a:buFont typeface="Wingdings" charset="2"/>
              <a:buChar char="ü"/>
            </a:pPr>
            <a:r>
              <a:rPr lang="ja-JP" altLang="en-US" dirty="0"/>
              <a:t>母親やその家族、保健医療従事者に試供品を提供してはいけない</a:t>
            </a:r>
            <a:endParaRPr lang="en-US" altLang="ja-JP" dirty="0"/>
          </a:p>
          <a:p>
            <a:pPr lvl="1">
              <a:spcAft>
                <a:spcPts val="600"/>
              </a:spcAft>
              <a:buFont typeface="Wingdings" charset="2"/>
              <a:buChar char="ü"/>
            </a:pPr>
            <a:r>
              <a:rPr lang="ja-JP" altLang="en-US" dirty="0"/>
              <a:t>退院時や地域で</a:t>
            </a:r>
            <a:r>
              <a:rPr lang="en-US" altLang="ja-JP" dirty="0"/>
              <a:t>,</a:t>
            </a:r>
            <a:r>
              <a:rPr lang="ja-JP" altLang="en-US" dirty="0"/>
              <a:t>おみやげや贈答品として少量でも試供品を母親にあげることは許されない</a:t>
            </a:r>
            <a:endParaRPr lang="en-US" altLang="ja-JP" dirty="0"/>
          </a:p>
          <a:p>
            <a:pPr>
              <a:spcAft>
                <a:spcPts val="600"/>
              </a:spcAft>
              <a:buFont typeface="Wingdings" charset="2"/>
              <a:buNone/>
            </a:pPr>
            <a:endParaRPr lang="ja-JP" altLang="en-US" dirty="0"/>
          </a:p>
        </p:txBody>
      </p:sp>
      <p:sp>
        <p:nvSpPr>
          <p:cNvPr id="66564" name="スライド番号プレースホルダ 3"/>
          <p:cNvSpPr>
            <a:spLocks noGrp="1"/>
          </p:cNvSpPr>
          <p:nvPr>
            <p:ph type="sldNum" sz="quarter" idx="12"/>
          </p:nvPr>
        </p:nvSpPr>
        <p:spPr bwMode="auto">
          <a:noFill/>
          <a:ln>
            <a:miter lim="800000"/>
            <a:headEnd/>
            <a:tailEnd/>
          </a:ln>
        </p:spPr>
        <p:txBody>
          <a:bodyPr/>
          <a:lstStyle/>
          <a:p>
            <a:fld id="{6B1C4D5E-14A0-1D41-AF93-29DB0FAA5D79}" type="slidenum">
              <a:rPr lang="ja-JP" altLang="en-US" smtClean="0"/>
              <a:pPr/>
              <a:t>26</a:t>
            </a:fld>
            <a:endParaRPr lang="ja-JP" alt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タイトル 1"/>
          <p:cNvSpPr>
            <a:spLocks noGrp="1"/>
          </p:cNvSpPr>
          <p:nvPr>
            <p:ph type="title"/>
          </p:nvPr>
        </p:nvSpPr>
        <p:spPr>
          <a:xfrm>
            <a:off x="928688" y="428625"/>
            <a:ext cx="7358062" cy="714375"/>
          </a:xfrm>
        </p:spPr>
        <p:txBody>
          <a:bodyPr/>
          <a:lstStyle/>
          <a:p>
            <a:r>
              <a:rPr lang="ja-JP" altLang="en-US">
                <a:ln>
                  <a:noFill/>
                </a:ln>
              </a:rPr>
              <a:t>寄付</a:t>
            </a:r>
          </a:p>
        </p:txBody>
      </p:sp>
      <p:sp>
        <p:nvSpPr>
          <p:cNvPr id="35843" name="コンテンツ プレースホルダ 2"/>
          <p:cNvSpPr>
            <a:spLocks noGrp="1"/>
          </p:cNvSpPr>
          <p:nvPr>
            <p:ph idx="1"/>
          </p:nvPr>
        </p:nvSpPr>
        <p:spPr>
          <a:xfrm>
            <a:off x="444500" y="1108075"/>
            <a:ext cx="8318500" cy="4740275"/>
          </a:xfrm>
        </p:spPr>
        <p:txBody>
          <a:bodyPr/>
          <a:lstStyle/>
          <a:p>
            <a:r>
              <a:rPr lang="ja-JP" altLang="en-US"/>
              <a:t>政府が社会福祉を目的として（例えば</a:t>
            </a:r>
            <a:r>
              <a:rPr lang="en-US" altLang="ja-JP"/>
              <a:t>HIV</a:t>
            </a:r>
            <a:r>
              <a:rPr lang="ja-JP" altLang="en-US"/>
              <a:t>陽性で母乳で育てない）母親や養育者に無料か割引価格で母乳代用品を斡旋する場合</a:t>
            </a:r>
            <a:endParaRPr lang="en-US" altLang="ja-JP"/>
          </a:p>
          <a:p>
            <a:pPr lvl="1">
              <a:buFont typeface="Wingdings" charset="2"/>
              <a:buChar char="ü"/>
            </a:pPr>
            <a:r>
              <a:rPr lang="ja-JP" altLang="en-US"/>
              <a:t>その乳児が必要としているだけの期間</a:t>
            </a:r>
            <a:r>
              <a:rPr lang="en-US" altLang="ja-JP"/>
              <a:t>,</a:t>
            </a:r>
            <a:r>
              <a:rPr lang="ja-JP" altLang="en-US"/>
              <a:t>責任を持って継続して支給</a:t>
            </a:r>
            <a:endParaRPr lang="en-US" altLang="ja-JP"/>
          </a:p>
          <a:p>
            <a:r>
              <a:rPr lang="ja-JP" altLang="en-US"/>
              <a:t>母乳で育てられていない赤ちゃん</a:t>
            </a:r>
            <a:endParaRPr lang="en-US" altLang="ja-JP"/>
          </a:p>
          <a:p>
            <a:pPr lvl="1">
              <a:buFont typeface="Wingdings" charset="2"/>
              <a:buChar char="ü"/>
            </a:pPr>
            <a:r>
              <a:rPr lang="ja-JP" altLang="en-US"/>
              <a:t>最初の</a:t>
            </a:r>
            <a:r>
              <a:rPr lang="ja-JP" altLang="en-US" smtClean="0"/>
              <a:t>６か月</a:t>
            </a:r>
            <a:r>
              <a:rPr lang="ja-JP" altLang="en-US"/>
              <a:t>で</a:t>
            </a:r>
            <a:r>
              <a:rPr lang="en-US" altLang="ja-JP"/>
              <a:t>20kg</a:t>
            </a:r>
            <a:r>
              <a:rPr lang="ja-JP" altLang="en-US"/>
              <a:t>の調製粉乳と</a:t>
            </a:r>
            <a:r>
              <a:rPr lang="en-US" altLang="ja-JP"/>
              <a:t>2</a:t>
            </a:r>
            <a:r>
              <a:rPr lang="ja-JP" altLang="en-US"/>
              <a:t>歳までその子にあった母乳代用品が必要</a:t>
            </a:r>
            <a:endParaRPr lang="en-US" altLang="ja-JP"/>
          </a:p>
          <a:p>
            <a:r>
              <a:rPr lang="ja-JP" altLang="en-US"/>
              <a:t>寄付は中止される可能性がある</a:t>
            </a:r>
            <a:endParaRPr lang="en-US" altLang="ja-JP"/>
          </a:p>
          <a:p>
            <a:pPr lvl="1">
              <a:buFont typeface="Wingdings" charset="2"/>
              <a:buChar char="ü"/>
            </a:pPr>
            <a:r>
              <a:rPr lang="ja-JP" altLang="en-US"/>
              <a:t>支給品は寄付に頼ってはならない</a:t>
            </a:r>
          </a:p>
        </p:txBody>
      </p:sp>
      <p:sp>
        <p:nvSpPr>
          <p:cNvPr id="68612" name="スライド番号プレースホルダ 3"/>
          <p:cNvSpPr>
            <a:spLocks noGrp="1"/>
          </p:cNvSpPr>
          <p:nvPr>
            <p:ph type="sldNum" sz="quarter" idx="12"/>
          </p:nvPr>
        </p:nvSpPr>
        <p:spPr bwMode="auto">
          <a:noFill/>
          <a:ln>
            <a:miter lim="800000"/>
            <a:headEnd/>
            <a:tailEnd/>
          </a:ln>
        </p:spPr>
        <p:txBody>
          <a:bodyPr/>
          <a:lstStyle/>
          <a:p>
            <a:fld id="{94134C0F-241F-1B40-A7B9-8B5F4CA4E237}" type="slidenum">
              <a:rPr lang="ja-JP" altLang="en-US" smtClean="0"/>
              <a:pPr/>
              <a:t>27</a:t>
            </a:fld>
            <a:endParaRPr lang="ja-JP" alt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タイトル 1"/>
          <p:cNvSpPr>
            <a:spLocks noGrp="1"/>
          </p:cNvSpPr>
          <p:nvPr>
            <p:ph type="title"/>
          </p:nvPr>
        </p:nvSpPr>
        <p:spPr/>
        <p:txBody>
          <a:bodyPr/>
          <a:lstStyle/>
          <a:p>
            <a:r>
              <a:rPr lang="ja-JP" altLang="en-US" sz="4000">
                <a:ln>
                  <a:noFill/>
                </a:ln>
              </a:rPr>
              <a:t>品質</a:t>
            </a:r>
          </a:p>
        </p:txBody>
      </p:sp>
      <p:sp>
        <p:nvSpPr>
          <p:cNvPr id="36867" name="コンテンツ プレースホルダ 2"/>
          <p:cNvSpPr>
            <a:spLocks noGrp="1"/>
          </p:cNvSpPr>
          <p:nvPr>
            <p:ph idx="1"/>
          </p:nvPr>
        </p:nvSpPr>
        <p:spPr>
          <a:xfrm>
            <a:off x="533400" y="1916113"/>
            <a:ext cx="7999413" cy="3668712"/>
          </a:xfrm>
        </p:spPr>
        <p:txBody>
          <a:bodyPr/>
          <a:lstStyle/>
          <a:p>
            <a:pPr>
              <a:spcAft>
                <a:spcPts val="1200"/>
              </a:spcAft>
              <a:defRPr/>
            </a:pPr>
            <a:r>
              <a:rPr lang="ja-JP" altLang="en-US" sz="3200" dirty="0"/>
              <a:t>すべての製品は高品質である必要がある</a:t>
            </a:r>
            <a:endParaRPr lang="en-US" altLang="ja-JP" sz="3200" dirty="0"/>
          </a:p>
          <a:p>
            <a:pPr>
              <a:spcAft>
                <a:spcPts val="1200"/>
              </a:spcAft>
              <a:defRPr/>
            </a:pPr>
            <a:r>
              <a:rPr lang="ja-JP" altLang="en-US" sz="3200" dirty="0"/>
              <a:t>使用される国の気候と保存状況を考慮しなければならない</a:t>
            </a:r>
            <a:endParaRPr lang="en-US" altLang="ja-JP" sz="3200" dirty="0"/>
          </a:p>
          <a:p>
            <a:pPr>
              <a:spcAft>
                <a:spcPts val="1200"/>
              </a:spcAft>
              <a:defRPr/>
            </a:pPr>
            <a:r>
              <a:rPr lang="ja-JP" altLang="en-US" sz="3200" dirty="0"/>
              <a:t>期限切れの製品の頒布禁止</a:t>
            </a:r>
          </a:p>
        </p:txBody>
      </p:sp>
      <p:sp>
        <p:nvSpPr>
          <p:cNvPr id="70660" name="スライド番号プレースホルダ 3"/>
          <p:cNvSpPr>
            <a:spLocks noGrp="1"/>
          </p:cNvSpPr>
          <p:nvPr>
            <p:ph type="sldNum" sz="quarter" idx="12"/>
          </p:nvPr>
        </p:nvSpPr>
        <p:spPr bwMode="auto">
          <a:noFill/>
          <a:ln>
            <a:miter lim="800000"/>
            <a:headEnd/>
            <a:tailEnd/>
          </a:ln>
        </p:spPr>
        <p:txBody>
          <a:bodyPr/>
          <a:lstStyle/>
          <a:p>
            <a:fld id="{39D66A5F-BCED-7F46-A295-6FAE72F2F9E9}" type="slidenum">
              <a:rPr lang="ja-JP" altLang="en-US" smtClean="0"/>
              <a:pPr/>
              <a:t>28</a:t>
            </a:fld>
            <a:endParaRPr lang="ja-JP" alt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タイトル 3"/>
          <p:cNvSpPr>
            <a:spLocks noGrp="1"/>
          </p:cNvSpPr>
          <p:nvPr>
            <p:ph type="ctrTitle"/>
          </p:nvPr>
        </p:nvSpPr>
        <p:spPr>
          <a:xfrm>
            <a:off x="285750" y="2143125"/>
            <a:ext cx="8429625" cy="1357313"/>
          </a:xfrm>
        </p:spPr>
        <p:txBody>
          <a:bodyPr/>
          <a:lstStyle/>
          <a:p>
            <a:r>
              <a:rPr lang="ja-JP" altLang="en-US" sz="4000" b="1">
                <a:ln>
                  <a:noFill/>
                </a:ln>
              </a:rPr>
              <a:t>３．保健医療従事者はマーケティングから乳児の家族をどう守るか</a:t>
            </a:r>
            <a:r>
              <a:rPr lang="ja-JP" sz="4000" b="1">
                <a:ln>
                  <a:noFill/>
                </a:ln>
              </a:rPr>
              <a:t/>
            </a:r>
            <a:br>
              <a:rPr lang="ja-JP" sz="4000" b="1">
                <a:ln>
                  <a:noFill/>
                </a:ln>
              </a:rPr>
            </a:br>
            <a:endParaRPr lang="ja-JP" altLang="en-US" sz="4000" b="1">
              <a:ln>
                <a:noFill/>
              </a:ln>
            </a:endParaRPr>
          </a:p>
        </p:txBody>
      </p:sp>
      <p:sp>
        <p:nvSpPr>
          <p:cNvPr id="72707"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1"/>
          <p:cNvSpPr>
            <a:spLocks noGrp="1"/>
          </p:cNvSpPr>
          <p:nvPr>
            <p:ph type="title"/>
          </p:nvPr>
        </p:nvSpPr>
        <p:spPr>
          <a:xfrm>
            <a:off x="928688" y="857250"/>
            <a:ext cx="7358062" cy="857250"/>
          </a:xfrm>
        </p:spPr>
        <p:txBody>
          <a:bodyPr/>
          <a:lstStyle/>
          <a:p>
            <a:r>
              <a:rPr lang="ja-JP" altLang="en-US" sz="4000">
                <a:ln>
                  <a:noFill/>
                </a:ln>
              </a:rPr>
              <a:t>マーケティングの定義</a:t>
            </a:r>
          </a:p>
        </p:txBody>
      </p:sp>
      <p:sp>
        <p:nvSpPr>
          <p:cNvPr id="9219" name="コンテンツ プレースホルダ 2"/>
          <p:cNvSpPr>
            <a:spLocks noGrp="1"/>
          </p:cNvSpPr>
          <p:nvPr>
            <p:ph idx="1"/>
          </p:nvPr>
        </p:nvSpPr>
        <p:spPr>
          <a:xfrm>
            <a:off x="928688" y="2357438"/>
            <a:ext cx="7358062" cy="3525837"/>
          </a:xfrm>
        </p:spPr>
        <p:txBody>
          <a:bodyPr/>
          <a:lstStyle/>
          <a:p>
            <a:pPr>
              <a:defRPr/>
            </a:pPr>
            <a:r>
              <a:rPr lang="ja-JP" altLang="en-US"/>
              <a:t>製品の販売促進や流通</a:t>
            </a:r>
            <a:r>
              <a:rPr lang="en-US" altLang="ja-JP"/>
              <a:t>,</a:t>
            </a:r>
            <a:r>
              <a:rPr lang="ja-JP" altLang="en-US"/>
              <a:t>宣伝</a:t>
            </a:r>
            <a:r>
              <a:rPr lang="en-US" altLang="ja-JP"/>
              <a:t>,</a:t>
            </a:r>
            <a:r>
              <a:rPr lang="ja-JP" altLang="en-US"/>
              <a:t>製品の広報活動</a:t>
            </a:r>
            <a:r>
              <a:rPr lang="en-US" altLang="ja-JP"/>
              <a:t>,</a:t>
            </a:r>
            <a:r>
              <a:rPr lang="ja-JP" altLang="en-US"/>
              <a:t>情報サービスなどのすべて</a:t>
            </a:r>
          </a:p>
        </p:txBody>
      </p:sp>
      <p:sp>
        <p:nvSpPr>
          <p:cNvPr id="19460" name="スライド番号プレースホルダ 3"/>
          <p:cNvSpPr>
            <a:spLocks noGrp="1"/>
          </p:cNvSpPr>
          <p:nvPr>
            <p:ph type="sldNum" sz="quarter" idx="12"/>
          </p:nvPr>
        </p:nvSpPr>
        <p:spPr bwMode="auto">
          <a:noFill/>
          <a:ln>
            <a:miter lim="800000"/>
            <a:headEnd/>
            <a:tailEnd/>
          </a:ln>
        </p:spPr>
        <p:txBody>
          <a:bodyPr/>
          <a:lstStyle/>
          <a:p>
            <a:fld id="{9B25B09E-13A1-AC4E-BA64-31D8EC48AC00}" type="slidenum">
              <a:rPr lang="ja-JP" altLang="en-US" smtClean="0"/>
              <a:pPr/>
              <a:t>3</a:t>
            </a:fld>
            <a:endParaRPr lang="ja-JP" alt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7" name="コンテンツ プレースホルダ 2"/>
          <p:cNvSpPr>
            <a:spLocks noGrp="1"/>
          </p:cNvSpPr>
          <p:nvPr>
            <p:ph idx="1"/>
          </p:nvPr>
        </p:nvSpPr>
        <p:spPr>
          <a:xfrm>
            <a:off x="928688" y="2109788"/>
            <a:ext cx="7358062" cy="3454400"/>
          </a:xfrm>
        </p:spPr>
        <p:txBody>
          <a:bodyPr/>
          <a:lstStyle/>
          <a:p>
            <a:pPr>
              <a:buFont typeface="Wingdings" charset="2"/>
              <a:buNone/>
              <a:defRPr/>
            </a:pPr>
            <a:r>
              <a:rPr lang="ja-JP" altLang="en-US" sz="3600">
                <a:solidFill>
                  <a:srgbClr val="C00000"/>
                </a:solidFill>
              </a:rPr>
              <a:t>　病院や保健医療施設を通じてなされている</a:t>
            </a:r>
            <a:r>
              <a:rPr lang="en-US" altLang="ja-JP" sz="3600">
                <a:solidFill>
                  <a:srgbClr val="C00000"/>
                </a:solidFill>
              </a:rPr>
              <a:t>,</a:t>
            </a:r>
            <a:r>
              <a:rPr lang="ja-JP" altLang="en-US" sz="3600">
                <a:solidFill>
                  <a:srgbClr val="C00000"/>
                </a:solidFill>
              </a:rPr>
              <a:t>母乳代用品の販売促進や宣伝などのマーケティングの例をあげてみましょう</a:t>
            </a:r>
          </a:p>
        </p:txBody>
      </p:sp>
      <p:sp>
        <p:nvSpPr>
          <p:cNvPr id="74755" name="スライド番号プレースホルダ 2"/>
          <p:cNvSpPr>
            <a:spLocks noGrp="1"/>
          </p:cNvSpPr>
          <p:nvPr>
            <p:ph type="sldNum" sz="quarter" idx="12"/>
          </p:nvPr>
        </p:nvSpPr>
        <p:spPr bwMode="auto">
          <a:noFill/>
          <a:ln>
            <a:miter lim="800000"/>
            <a:headEnd/>
            <a:tailEnd/>
          </a:ln>
        </p:spPr>
        <p:txBody>
          <a:bodyPr/>
          <a:lstStyle/>
          <a:p>
            <a:fld id="{7A39FAA0-5713-074E-A175-3C4F8C99B00A}" type="slidenum">
              <a:rPr lang="ja-JP" altLang="en-US" smtClean="0"/>
              <a:pPr/>
              <a:t>30</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diamond(in)">
                                      <p:cBhvr>
                                        <p:cTn id="7" dur="20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タイトル 1"/>
          <p:cNvSpPr>
            <a:spLocks noGrp="1"/>
          </p:cNvSpPr>
          <p:nvPr>
            <p:ph type="title"/>
          </p:nvPr>
        </p:nvSpPr>
        <p:spPr>
          <a:xfrm>
            <a:off x="179388" y="260350"/>
            <a:ext cx="8640762" cy="714375"/>
          </a:xfrm>
        </p:spPr>
        <p:txBody>
          <a:bodyPr/>
          <a:lstStyle/>
          <a:p>
            <a:pPr>
              <a:lnSpc>
                <a:spcPts val="4000"/>
              </a:lnSpc>
            </a:pPr>
            <a:r>
              <a:rPr lang="ja-JP" altLang="en-US" sz="3200">
                <a:ln>
                  <a:noFill/>
                </a:ln>
              </a:rPr>
              <a:t>保健医療システムでのマーケティング例</a:t>
            </a:r>
          </a:p>
        </p:txBody>
      </p:sp>
      <p:sp>
        <p:nvSpPr>
          <p:cNvPr id="39939" name="コンテンツ プレースホルダ 2"/>
          <p:cNvSpPr>
            <a:spLocks noGrp="1"/>
          </p:cNvSpPr>
          <p:nvPr>
            <p:ph idx="1"/>
          </p:nvPr>
        </p:nvSpPr>
        <p:spPr>
          <a:xfrm>
            <a:off x="511175" y="1052513"/>
            <a:ext cx="8251825" cy="4857750"/>
          </a:xfrm>
        </p:spPr>
        <p:txBody>
          <a:bodyPr/>
          <a:lstStyle/>
          <a:p>
            <a:pPr>
              <a:spcBef>
                <a:spcPct val="0"/>
              </a:spcBef>
              <a:defRPr/>
            </a:pPr>
            <a:r>
              <a:rPr lang="ja-JP" altLang="en-US" dirty="0"/>
              <a:t>試供品・病院や保健医療専門家個人への無料の支給品</a:t>
            </a:r>
            <a:endParaRPr lang="en-US" altLang="ja-JP" dirty="0"/>
          </a:p>
          <a:p>
            <a:pPr>
              <a:spcBef>
                <a:spcPct val="0"/>
              </a:spcBef>
              <a:defRPr/>
            </a:pPr>
            <a:r>
              <a:rPr lang="ja-JP" altLang="en-US" dirty="0"/>
              <a:t>ペン</a:t>
            </a:r>
            <a:r>
              <a:rPr lang="en-US" altLang="ja-JP" dirty="0"/>
              <a:t>/</a:t>
            </a:r>
            <a:r>
              <a:rPr lang="ja-JP" altLang="en-US" dirty="0"/>
              <a:t>メモパッド</a:t>
            </a:r>
            <a:r>
              <a:rPr lang="en-US" altLang="ja-JP" dirty="0"/>
              <a:t>/</a:t>
            </a:r>
            <a:r>
              <a:rPr lang="ja-JP" altLang="en-US" dirty="0"/>
              <a:t>カレンダー</a:t>
            </a:r>
            <a:r>
              <a:rPr lang="en-US" altLang="ja-JP" dirty="0"/>
              <a:t>/</a:t>
            </a:r>
            <a:r>
              <a:rPr lang="ja-JP" altLang="en-US" dirty="0"/>
              <a:t>ポスターなど</a:t>
            </a:r>
            <a:endParaRPr lang="en-US" altLang="ja-JP" dirty="0"/>
          </a:p>
          <a:p>
            <a:pPr>
              <a:spcBef>
                <a:spcPct val="0"/>
              </a:spcBef>
              <a:defRPr/>
            </a:pPr>
            <a:r>
              <a:rPr lang="ja-JP" altLang="en-US" dirty="0"/>
              <a:t>保育器</a:t>
            </a:r>
            <a:r>
              <a:rPr lang="en-US" altLang="ja-JP" dirty="0"/>
              <a:t>/</a:t>
            </a:r>
            <a:r>
              <a:rPr lang="ja-JP" altLang="en-US" dirty="0"/>
              <a:t>医療機器</a:t>
            </a:r>
            <a:r>
              <a:rPr lang="en-US" altLang="ja-JP" dirty="0"/>
              <a:t>/</a:t>
            </a:r>
            <a:r>
              <a:rPr lang="ja-JP" altLang="en-US" dirty="0"/>
              <a:t>冷蔵庫</a:t>
            </a:r>
            <a:r>
              <a:rPr lang="en-US" altLang="ja-JP" dirty="0"/>
              <a:t>/</a:t>
            </a:r>
            <a:r>
              <a:rPr lang="ja-JP" altLang="en-US" dirty="0"/>
              <a:t>エアコン</a:t>
            </a:r>
            <a:r>
              <a:rPr lang="en-US" altLang="ja-JP" dirty="0"/>
              <a:t>/</a:t>
            </a:r>
            <a:r>
              <a:rPr lang="ja-JP" altLang="en-US" dirty="0"/>
              <a:t>コンピューターなど大型の寄贈品</a:t>
            </a:r>
            <a:endParaRPr lang="en-US" altLang="ja-JP" dirty="0"/>
          </a:p>
          <a:p>
            <a:pPr>
              <a:spcBef>
                <a:spcPct val="0"/>
              </a:spcBef>
              <a:defRPr/>
            </a:pPr>
            <a:r>
              <a:rPr lang="ja-JP" altLang="en-US" dirty="0"/>
              <a:t>病院</a:t>
            </a:r>
            <a:r>
              <a:rPr lang="en-US" altLang="ja-JP" dirty="0"/>
              <a:t>/</a:t>
            </a:r>
            <a:r>
              <a:rPr lang="ja-JP" altLang="en-US" dirty="0"/>
              <a:t>診療所や事業</a:t>
            </a:r>
            <a:r>
              <a:rPr lang="en-US" altLang="ja-JP" dirty="0"/>
              <a:t>,</a:t>
            </a:r>
            <a:r>
              <a:rPr lang="ja-JP" altLang="en-US" dirty="0"/>
              <a:t>専門家団体への資金援助</a:t>
            </a:r>
            <a:r>
              <a:rPr lang="en-US" altLang="ja-JP" dirty="0"/>
              <a:t>,</a:t>
            </a:r>
            <a:r>
              <a:rPr lang="ja-JP" altLang="en-US" dirty="0"/>
              <a:t>研究のための助成金</a:t>
            </a:r>
            <a:endParaRPr lang="en-US" altLang="ja-JP" dirty="0"/>
          </a:p>
          <a:p>
            <a:pPr>
              <a:spcBef>
                <a:spcPct val="0"/>
              </a:spcBef>
              <a:defRPr/>
            </a:pPr>
            <a:r>
              <a:rPr lang="ja-JP" altLang="en-US" dirty="0"/>
              <a:t>専門家向け催しへの参加援助 </a:t>
            </a:r>
            <a:endParaRPr lang="en-US" altLang="ja-JP" dirty="0"/>
          </a:p>
          <a:p>
            <a:pPr>
              <a:spcBef>
                <a:spcPct val="0"/>
              </a:spcBef>
              <a:defRPr/>
            </a:pPr>
            <a:r>
              <a:rPr lang="ja-JP" altLang="en-US" dirty="0"/>
              <a:t>専門雑誌</a:t>
            </a:r>
            <a:r>
              <a:rPr lang="en-US" altLang="ja-JP" dirty="0"/>
              <a:t>/</a:t>
            </a:r>
            <a:r>
              <a:rPr lang="ja-JP" altLang="en-US" dirty="0"/>
              <a:t>出版物の広告や情報に見える「記事型広告」</a:t>
            </a:r>
            <a:endParaRPr lang="en-US" altLang="ja-JP" dirty="0"/>
          </a:p>
          <a:p>
            <a:pPr>
              <a:spcBef>
                <a:spcPct val="0"/>
              </a:spcBef>
              <a:defRPr/>
            </a:pPr>
            <a:r>
              <a:rPr lang="ja-JP" altLang="en-US" dirty="0"/>
              <a:t>企業販売担当者が開業医</a:t>
            </a:r>
            <a:r>
              <a:rPr lang="en-US" altLang="ja-JP" dirty="0"/>
              <a:t>,</a:t>
            </a:r>
            <a:r>
              <a:rPr lang="ja-JP" altLang="en-US" dirty="0"/>
              <a:t>保健施設</a:t>
            </a:r>
            <a:r>
              <a:rPr lang="en-US" altLang="ja-JP" dirty="0"/>
              <a:t>,</a:t>
            </a:r>
            <a:r>
              <a:rPr lang="ja-JP" altLang="en-US" dirty="0"/>
              <a:t>省庁を訪問すること</a:t>
            </a:r>
            <a:endParaRPr lang="en-US" altLang="ja-JP" dirty="0"/>
          </a:p>
          <a:p>
            <a:pPr>
              <a:defRPr/>
            </a:pPr>
            <a:endParaRPr lang="en-US" altLang="ja-JP" dirty="0"/>
          </a:p>
        </p:txBody>
      </p:sp>
      <p:sp>
        <p:nvSpPr>
          <p:cNvPr id="76804" name="テキスト ボックス 2"/>
          <p:cNvSpPr txBox="1">
            <a:spLocks noChangeArrowheads="1"/>
          </p:cNvSpPr>
          <p:nvPr/>
        </p:nvSpPr>
        <p:spPr bwMode="auto">
          <a:xfrm>
            <a:off x="3995738" y="790575"/>
            <a:ext cx="1397000" cy="369888"/>
          </a:xfrm>
          <a:prstGeom prst="rect">
            <a:avLst/>
          </a:prstGeom>
          <a:noFill/>
          <a:ln w="9525">
            <a:noFill/>
            <a:miter lim="800000"/>
            <a:headEnd/>
            <a:tailEnd/>
          </a:ln>
        </p:spPr>
        <p:txBody>
          <a:bodyPr wrap="none">
            <a:prstTxWarp prst="textNoShape">
              <a:avLst/>
            </a:prstTxWarp>
            <a:spAutoFit/>
          </a:bodyPr>
          <a:lstStyle/>
          <a:p>
            <a:r>
              <a:rPr lang="ja-JP" altLang="en-US" b="1">
                <a:solidFill>
                  <a:srgbClr val="7030A0"/>
                </a:solidFill>
                <a:latin typeface="HG丸ｺﾞｼｯｸM-PRO" charset="-128"/>
                <a:ea typeface="HG丸ｺﾞｼｯｸM-PRO" charset="-128"/>
                <a:cs typeface="HG丸ｺﾞｼｯｸM-PRO" charset="-128"/>
              </a:rPr>
              <a:t>Ｐ</a:t>
            </a:r>
            <a:r>
              <a:rPr lang="en-US" altLang="ja-JP" b="1">
                <a:solidFill>
                  <a:srgbClr val="7030A0"/>
                </a:solidFill>
                <a:latin typeface="HG丸ｺﾞｼｯｸM-PRO" charset="-128"/>
                <a:ea typeface="HG丸ｺﾞｼｯｸM-PRO" charset="-128"/>
                <a:cs typeface="HG丸ｺﾞｼｯｸM-PRO" charset="-128"/>
              </a:rPr>
              <a:t>105</a:t>
            </a:r>
            <a:r>
              <a:rPr lang="ja-JP" altLang="en-US" b="1">
                <a:solidFill>
                  <a:srgbClr val="7030A0"/>
                </a:solidFill>
                <a:latin typeface="HG丸ｺﾞｼｯｸM-PRO" charset="-128"/>
                <a:ea typeface="HG丸ｺﾞｼｯｸM-PRO" charset="-128"/>
                <a:cs typeface="HG丸ｺﾞｼｯｸM-PRO" charset="-128"/>
              </a:rPr>
              <a:t>参照</a:t>
            </a:r>
          </a:p>
        </p:txBody>
      </p:sp>
      <p:sp>
        <p:nvSpPr>
          <p:cNvPr id="76805" name="スライド番号プレースホルダ 4"/>
          <p:cNvSpPr>
            <a:spLocks noGrp="1"/>
          </p:cNvSpPr>
          <p:nvPr>
            <p:ph type="sldNum" sz="quarter" idx="12"/>
          </p:nvPr>
        </p:nvSpPr>
        <p:spPr bwMode="auto">
          <a:noFill/>
          <a:ln>
            <a:miter lim="800000"/>
            <a:headEnd/>
            <a:tailEnd/>
          </a:ln>
        </p:spPr>
        <p:txBody>
          <a:bodyPr/>
          <a:lstStyle/>
          <a:p>
            <a:fld id="{BA7CC408-7B8A-514B-920B-B942DC9A9168}" type="slidenum">
              <a:rPr lang="ja-JP" altLang="en-US" smtClean="0"/>
              <a:pPr/>
              <a:t>31</a:t>
            </a:fld>
            <a:endParaRPr lang="ja-JP" alt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タイトル 1"/>
          <p:cNvSpPr>
            <a:spLocks noGrp="1"/>
          </p:cNvSpPr>
          <p:nvPr>
            <p:ph type="title"/>
          </p:nvPr>
        </p:nvSpPr>
        <p:spPr>
          <a:xfrm>
            <a:off x="395288" y="341313"/>
            <a:ext cx="8497887" cy="1000125"/>
          </a:xfrm>
        </p:spPr>
        <p:txBody>
          <a:bodyPr/>
          <a:lstStyle/>
          <a:p>
            <a:r>
              <a:rPr lang="ja-JP" altLang="en-US" sz="3200">
                <a:ln>
                  <a:noFill/>
                </a:ln>
              </a:rPr>
              <a:t>母と子をマーケティングから守るために保健医療従事者ができること</a:t>
            </a:r>
          </a:p>
        </p:txBody>
      </p:sp>
      <p:sp>
        <p:nvSpPr>
          <p:cNvPr id="40963" name="コンテンツ プレースホルダ 2"/>
          <p:cNvSpPr>
            <a:spLocks noGrp="1"/>
          </p:cNvSpPr>
          <p:nvPr>
            <p:ph idx="1"/>
          </p:nvPr>
        </p:nvSpPr>
        <p:spPr>
          <a:xfrm>
            <a:off x="414338" y="1600200"/>
            <a:ext cx="8501062" cy="5000625"/>
          </a:xfrm>
        </p:spPr>
        <p:txBody>
          <a:bodyPr/>
          <a:lstStyle/>
          <a:p>
            <a:r>
              <a:rPr lang="ja-JP" altLang="en-US" dirty="0"/>
              <a:t>宣伝のポスター・広告を撤去</a:t>
            </a:r>
            <a:r>
              <a:rPr lang="en-US" altLang="ja-JP" dirty="0"/>
              <a:t>,</a:t>
            </a:r>
            <a:r>
              <a:rPr lang="ja-JP" altLang="en-US" dirty="0"/>
              <a:t>拒否</a:t>
            </a:r>
            <a:endParaRPr lang="en-US" altLang="ja-JP" dirty="0"/>
          </a:p>
          <a:p>
            <a:r>
              <a:rPr lang="ja-JP" altLang="en-US" dirty="0"/>
              <a:t>企業からの贈答品の受け取りを拒否</a:t>
            </a:r>
            <a:endParaRPr lang="en-US" altLang="ja-JP" dirty="0"/>
          </a:p>
          <a:p>
            <a:r>
              <a:rPr lang="ja-JP" altLang="en-US" dirty="0"/>
              <a:t>試供品や贈答品</a:t>
            </a:r>
            <a:r>
              <a:rPr lang="en-US" altLang="ja-JP" dirty="0"/>
              <a:t>,</a:t>
            </a:r>
            <a:r>
              <a:rPr lang="ja-JP" altLang="en-US" dirty="0"/>
              <a:t>チラシが母親の手に渡るのを拒否</a:t>
            </a:r>
            <a:endParaRPr lang="en-US" altLang="ja-JP" dirty="0"/>
          </a:p>
          <a:p>
            <a:r>
              <a:rPr lang="ja-JP" altLang="en-US" dirty="0"/>
              <a:t>集団の調乳指導</a:t>
            </a:r>
            <a:r>
              <a:rPr lang="en-US" altLang="ja-JP" dirty="0"/>
              <a:t>,</a:t>
            </a:r>
            <a:r>
              <a:rPr lang="ja-JP" altLang="en-US" dirty="0"/>
              <a:t>特に企業が提供する教育を排除</a:t>
            </a:r>
            <a:endParaRPr lang="en-US" altLang="ja-JP" dirty="0"/>
          </a:p>
          <a:p>
            <a:pPr lvl="1">
              <a:buFont typeface="Wingdings" charset="2"/>
              <a:buChar char="ü"/>
            </a:pPr>
            <a:r>
              <a:rPr lang="ja-JP" altLang="en-US" dirty="0"/>
              <a:t>必要としているときは</a:t>
            </a:r>
            <a:r>
              <a:rPr lang="ja-JP" altLang="en-US" dirty="0" smtClean="0"/>
              <a:t>個別に</a:t>
            </a:r>
            <a:endParaRPr lang="en-US" altLang="ja-JP" dirty="0" smtClean="0"/>
          </a:p>
          <a:p>
            <a:r>
              <a:rPr lang="ja-JP" altLang="en-US" dirty="0"/>
              <a:t>「国際規準」の違反を担当部署に報告</a:t>
            </a:r>
            <a:endParaRPr lang="en-US" altLang="ja-JP" dirty="0"/>
          </a:p>
          <a:p>
            <a:r>
              <a:rPr lang="ja-JP" altLang="en-US" dirty="0"/>
              <a:t>乳業会社からは販売のための資料ではなく製品そのものの科学的情報のみ受け取る</a:t>
            </a:r>
            <a:endParaRPr lang="en-US" altLang="ja-JP" dirty="0"/>
          </a:p>
          <a:p>
            <a:r>
              <a:rPr lang="en-US" altLang="ja-JP" dirty="0"/>
              <a:t>BFH</a:t>
            </a:r>
            <a:r>
              <a:rPr lang="ja-JP" altLang="en-US" dirty="0"/>
              <a:t>は「国際規準」とその後の決議の遵守が必要</a:t>
            </a:r>
          </a:p>
          <a:p>
            <a:endParaRPr lang="en-US" altLang="ja-JP" dirty="0"/>
          </a:p>
          <a:p>
            <a:endParaRPr lang="ja-JP" altLang="en-US" dirty="0"/>
          </a:p>
        </p:txBody>
      </p:sp>
      <p:sp>
        <p:nvSpPr>
          <p:cNvPr id="78852" name="スライド番号プレースホルダ 3"/>
          <p:cNvSpPr>
            <a:spLocks noGrp="1"/>
          </p:cNvSpPr>
          <p:nvPr>
            <p:ph type="sldNum" sz="quarter" idx="12"/>
          </p:nvPr>
        </p:nvSpPr>
        <p:spPr bwMode="auto">
          <a:noFill/>
          <a:ln>
            <a:miter lim="800000"/>
            <a:headEnd/>
            <a:tailEnd/>
          </a:ln>
        </p:spPr>
        <p:txBody>
          <a:bodyPr/>
          <a:lstStyle/>
          <a:p>
            <a:fld id="{081CAC1C-7732-FC4B-8FEE-2E831DD1F602}" type="slidenum">
              <a:rPr lang="ja-JP" altLang="en-US" smtClean="0"/>
              <a:pPr/>
              <a:t>32</a:t>
            </a:fld>
            <a:endParaRPr lang="ja-JP" alt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タイトル 3"/>
          <p:cNvSpPr>
            <a:spLocks noGrp="1"/>
          </p:cNvSpPr>
          <p:nvPr>
            <p:ph type="ctrTitle"/>
          </p:nvPr>
        </p:nvSpPr>
        <p:spPr>
          <a:xfrm>
            <a:off x="214313" y="2143125"/>
            <a:ext cx="8501062" cy="1357313"/>
          </a:xfrm>
        </p:spPr>
        <p:txBody>
          <a:bodyPr/>
          <a:lstStyle/>
          <a:p>
            <a:r>
              <a:rPr lang="ja-JP" altLang="en-US" sz="4000" b="1">
                <a:ln>
                  <a:noFill/>
                </a:ln>
              </a:rPr>
              <a:t>４．災害などの緊急事態</a:t>
            </a:r>
            <a:r>
              <a:rPr lang="en-US" altLang="ja-JP" sz="4000" b="1">
                <a:ln>
                  <a:noFill/>
                </a:ln>
              </a:rPr>
              <a:t/>
            </a:r>
            <a:br>
              <a:rPr lang="en-US" altLang="ja-JP" sz="4000" b="1">
                <a:ln>
                  <a:noFill/>
                </a:ln>
              </a:rPr>
            </a:br>
            <a:r>
              <a:rPr lang="ja-JP" altLang="en-US" sz="4000" b="1">
                <a:ln>
                  <a:noFill/>
                </a:ln>
              </a:rPr>
              <a:t>における寄付</a:t>
            </a:r>
          </a:p>
        </p:txBody>
      </p:sp>
      <p:sp>
        <p:nvSpPr>
          <p:cNvPr id="80899"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タイトル 3"/>
          <p:cNvSpPr>
            <a:spLocks noGrp="1"/>
          </p:cNvSpPr>
          <p:nvPr>
            <p:ph type="title"/>
          </p:nvPr>
        </p:nvSpPr>
        <p:spPr>
          <a:xfrm>
            <a:off x="971550" y="692150"/>
            <a:ext cx="7358063" cy="714375"/>
          </a:xfrm>
        </p:spPr>
        <p:txBody>
          <a:bodyPr/>
          <a:lstStyle/>
          <a:p>
            <a:r>
              <a:rPr lang="ja-JP" altLang="en-US" sz="4000">
                <a:ln>
                  <a:noFill/>
                </a:ln>
              </a:rPr>
              <a:t>災害時の乳児栄養のリスク</a:t>
            </a:r>
            <a:r>
              <a:rPr lang="en-US" altLang="ja-JP" sz="4000">
                <a:ln>
                  <a:noFill/>
                </a:ln>
              </a:rPr>
              <a:t/>
            </a:r>
            <a:br>
              <a:rPr lang="en-US" altLang="ja-JP" sz="4000">
                <a:ln>
                  <a:noFill/>
                </a:ln>
              </a:rPr>
            </a:br>
            <a:endParaRPr lang="ja-JP" altLang="en-US" sz="4000">
              <a:ln>
                <a:noFill/>
              </a:ln>
            </a:endParaRPr>
          </a:p>
        </p:txBody>
      </p:sp>
      <p:sp>
        <p:nvSpPr>
          <p:cNvPr id="43011" name="コンテンツ プレースホルダ 2"/>
          <p:cNvSpPr>
            <a:spLocks noGrp="1"/>
          </p:cNvSpPr>
          <p:nvPr>
            <p:ph idx="1"/>
          </p:nvPr>
        </p:nvSpPr>
        <p:spPr>
          <a:xfrm>
            <a:off x="582613" y="1646238"/>
            <a:ext cx="8135937" cy="4525962"/>
          </a:xfrm>
        </p:spPr>
        <p:txBody>
          <a:bodyPr/>
          <a:lstStyle/>
          <a:p>
            <a:pPr>
              <a:spcAft>
                <a:spcPts val="1200"/>
              </a:spcAft>
            </a:pPr>
            <a:r>
              <a:rPr lang="ja-JP" altLang="en-US"/>
              <a:t>災害時→安全な人工栄養に必要な基本的資源（きれいな水</a:t>
            </a:r>
            <a:r>
              <a:rPr lang="en-US" altLang="ja-JP"/>
              <a:t>/</a:t>
            </a:r>
            <a:r>
              <a:rPr lang="ja-JP" altLang="en-US"/>
              <a:t>燃料）が不足・欠如している</a:t>
            </a:r>
            <a:endParaRPr lang="en-US" altLang="ja-JP"/>
          </a:p>
          <a:p>
            <a:r>
              <a:rPr lang="ja-JP" altLang="en-US"/>
              <a:t>人工栄養を試みることは</a:t>
            </a:r>
            <a:endParaRPr lang="en-US" altLang="ja-JP"/>
          </a:p>
          <a:p>
            <a:pPr lvl="1">
              <a:spcAft>
                <a:spcPts val="1200"/>
              </a:spcAft>
              <a:buFont typeface="Wingdings" charset="2"/>
              <a:buChar char="ü"/>
            </a:pPr>
            <a:r>
              <a:rPr lang="ja-JP" altLang="en-US"/>
              <a:t>栄養失調・病気や死亡のリスクを増大させる</a:t>
            </a:r>
            <a:endParaRPr lang="en-US" altLang="ja-JP"/>
          </a:p>
          <a:p>
            <a:r>
              <a:rPr lang="ja-JP" altLang="en-US"/>
              <a:t>母乳で育てられていない子どもは</a:t>
            </a:r>
            <a:endParaRPr lang="en-US" altLang="ja-JP"/>
          </a:p>
          <a:p>
            <a:pPr lvl="1">
              <a:spcAft>
                <a:spcPts val="1200"/>
              </a:spcAft>
              <a:buFont typeface="Wingdings" charset="2"/>
              <a:buChar char="ü"/>
            </a:pPr>
            <a:r>
              <a:rPr lang="ja-JP" altLang="en-US"/>
              <a:t>母乳による健康を守る効果を得ていないため感染や病気にかかりやすい</a:t>
            </a:r>
          </a:p>
        </p:txBody>
      </p:sp>
      <p:sp>
        <p:nvSpPr>
          <p:cNvPr id="82948" name="スライド番号プレースホルダ 3"/>
          <p:cNvSpPr>
            <a:spLocks noGrp="1"/>
          </p:cNvSpPr>
          <p:nvPr>
            <p:ph type="sldNum" sz="quarter" idx="12"/>
          </p:nvPr>
        </p:nvSpPr>
        <p:spPr bwMode="auto">
          <a:noFill/>
          <a:ln>
            <a:miter lim="800000"/>
            <a:headEnd/>
            <a:tailEnd/>
          </a:ln>
        </p:spPr>
        <p:txBody>
          <a:bodyPr/>
          <a:lstStyle/>
          <a:p>
            <a:fld id="{6BE177ED-39F6-2843-9CC6-6871E8E0413B}" type="slidenum">
              <a:rPr lang="ja-JP" altLang="en-US" smtClean="0"/>
              <a:pPr/>
              <a:t>34</a:t>
            </a:fld>
            <a:endParaRPr lang="ja-JP" alt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タイトル 3"/>
          <p:cNvSpPr>
            <a:spLocks noGrp="1"/>
          </p:cNvSpPr>
          <p:nvPr>
            <p:ph type="title"/>
          </p:nvPr>
        </p:nvSpPr>
        <p:spPr/>
        <p:txBody>
          <a:bodyPr/>
          <a:lstStyle/>
          <a:p>
            <a:r>
              <a:rPr lang="ja-JP" altLang="en-US" sz="3200">
                <a:ln>
                  <a:noFill/>
                </a:ln>
              </a:rPr>
              <a:t>災害時の寄付とそれによる危険性</a:t>
            </a:r>
          </a:p>
        </p:txBody>
      </p:sp>
      <p:sp>
        <p:nvSpPr>
          <p:cNvPr id="44035" name="コンテンツ プレースホルダ 2"/>
          <p:cNvSpPr>
            <a:spLocks noGrp="1"/>
          </p:cNvSpPr>
          <p:nvPr>
            <p:ph idx="1"/>
          </p:nvPr>
        </p:nvSpPr>
        <p:spPr>
          <a:xfrm>
            <a:off x="646113" y="1951038"/>
            <a:ext cx="7921625" cy="4525962"/>
          </a:xfrm>
        </p:spPr>
        <p:txBody>
          <a:bodyPr/>
          <a:lstStyle/>
          <a:p>
            <a:pPr>
              <a:spcAft>
                <a:spcPts val="1200"/>
              </a:spcAft>
              <a:defRPr/>
            </a:pPr>
            <a:r>
              <a:rPr lang="ja-JP" altLang="en-US" dirty="0"/>
              <a:t>人工乳や哺乳びんの寄付は善意はあるが充分に情報提供されていない小グループや個人からのものもある</a:t>
            </a:r>
            <a:endParaRPr lang="en-US" altLang="ja-JP" dirty="0"/>
          </a:p>
          <a:p>
            <a:pPr>
              <a:spcAft>
                <a:spcPts val="1200"/>
              </a:spcAft>
              <a:defRPr/>
            </a:pPr>
            <a:r>
              <a:rPr lang="ja-JP" altLang="en-US" dirty="0"/>
              <a:t>メディアが、女性は危機的状況では母乳育児ができないと思わせるような報道をし</a:t>
            </a:r>
            <a:r>
              <a:rPr lang="en-US" altLang="ja-JP" dirty="0"/>
              <a:t>,</a:t>
            </a:r>
            <a:r>
              <a:rPr lang="ja-JP" altLang="en-US" dirty="0"/>
              <a:t>寄付者を誘導してきたのかもしれない</a:t>
            </a:r>
          </a:p>
        </p:txBody>
      </p:sp>
      <p:sp>
        <p:nvSpPr>
          <p:cNvPr id="84996" name="スライド番号プレースホルダ 3"/>
          <p:cNvSpPr>
            <a:spLocks noGrp="1"/>
          </p:cNvSpPr>
          <p:nvPr>
            <p:ph type="sldNum" sz="quarter" idx="12"/>
          </p:nvPr>
        </p:nvSpPr>
        <p:spPr bwMode="auto">
          <a:noFill/>
          <a:ln>
            <a:miter lim="800000"/>
            <a:headEnd/>
            <a:tailEnd/>
          </a:ln>
        </p:spPr>
        <p:txBody>
          <a:bodyPr/>
          <a:lstStyle/>
          <a:p>
            <a:fld id="{A430A04C-6A17-414F-939A-B2E4AEA929B6}" type="slidenum">
              <a:rPr lang="ja-JP" altLang="en-US" smtClean="0"/>
              <a:pPr/>
              <a:t>35</a:t>
            </a:fld>
            <a:endParaRPr lang="ja-JP" alt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タイトル 1"/>
          <p:cNvSpPr>
            <a:spLocks noGrp="1"/>
          </p:cNvSpPr>
          <p:nvPr>
            <p:ph type="title"/>
          </p:nvPr>
        </p:nvSpPr>
        <p:spPr>
          <a:xfrm>
            <a:off x="928688" y="512763"/>
            <a:ext cx="7358062" cy="714375"/>
          </a:xfrm>
        </p:spPr>
        <p:txBody>
          <a:bodyPr/>
          <a:lstStyle/>
          <a:p>
            <a:r>
              <a:rPr lang="ja-JP" altLang="en-US" sz="3200">
                <a:ln>
                  <a:noFill/>
                </a:ln>
              </a:rPr>
              <a:t>寄付を拒否すべき理由</a:t>
            </a:r>
          </a:p>
        </p:txBody>
      </p:sp>
      <p:sp>
        <p:nvSpPr>
          <p:cNvPr id="45059" name="コンテンツ プレースホルダ 2"/>
          <p:cNvSpPr>
            <a:spLocks noGrp="1"/>
          </p:cNvSpPr>
          <p:nvPr>
            <p:ph idx="1"/>
          </p:nvPr>
        </p:nvSpPr>
        <p:spPr>
          <a:xfrm>
            <a:off x="571500" y="1196975"/>
            <a:ext cx="8072438" cy="4525963"/>
          </a:xfrm>
        </p:spPr>
        <p:txBody>
          <a:bodyPr/>
          <a:lstStyle/>
          <a:p>
            <a:r>
              <a:rPr lang="ja-JP" altLang="en-US"/>
              <a:t>余剰の人工乳</a:t>
            </a:r>
            <a:endParaRPr lang="en-US" altLang="ja-JP"/>
          </a:p>
          <a:p>
            <a:pPr lvl="1">
              <a:buFont typeface="Wingdings" charset="2"/>
              <a:buChar char="ü"/>
            </a:pPr>
            <a:r>
              <a:rPr lang="ja-JP" altLang="en-US"/>
              <a:t>人工乳を必要としない赤ちゃんまで受け取ってしまう</a:t>
            </a:r>
            <a:endParaRPr lang="en-US" altLang="ja-JP"/>
          </a:p>
          <a:p>
            <a:pPr lvl="1">
              <a:buFont typeface="Wingdings" charset="2"/>
              <a:buChar char="ü"/>
            </a:pPr>
            <a:r>
              <a:rPr lang="ja-JP" altLang="en-US"/>
              <a:t>余剰の人工乳の保存と廃棄</a:t>
            </a:r>
            <a:r>
              <a:rPr lang="en-US" altLang="ja-JP"/>
              <a:t>,</a:t>
            </a:r>
            <a:r>
              <a:rPr lang="ja-JP" altLang="en-US"/>
              <a:t>包装のごみの廃棄の問題がある</a:t>
            </a:r>
            <a:endParaRPr lang="en-US" altLang="ja-JP"/>
          </a:p>
          <a:p>
            <a:r>
              <a:rPr lang="ja-JP" altLang="en-US"/>
              <a:t>ブランド名の宣伝</a:t>
            </a:r>
            <a:endParaRPr lang="en-US" altLang="ja-JP"/>
          </a:p>
          <a:p>
            <a:pPr lvl="1">
              <a:buFont typeface="Wingdings" charset="2"/>
              <a:buChar char="ü"/>
            </a:pPr>
            <a:r>
              <a:rPr lang="ja-JP" altLang="en-US"/>
              <a:t>母親はそのブランドが推奨されていると誤解してしまう</a:t>
            </a:r>
            <a:endParaRPr lang="en-US" altLang="ja-JP"/>
          </a:p>
          <a:p>
            <a:r>
              <a:rPr lang="ja-JP" altLang="en-US"/>
              <a:t>期限切れや不適切な人工乳の寄付</a:t>
            </a:r>
            <a:endParaRPr lang="en-US" altLang="ja-JP"/>
          </a:p>
          <a:p>
            <a:pPr lvl="1">
              <a:buFont typeface="Wingdings" charset="2"/>
              <a:buChar char="ü"/>
            </a:pPr>
            <a:r>
              <a:rPr lang="ja-JP" altLang="en-US"/>
              <a:t>安全な使用ができない</a:t>
            </a:r>
          </a:p>
        </p:txBody>
      </p:sp>
      <p:sp>
        <p:nvSpPr>
          <p:cNvPr id="87044" name="スライド番号プレースホルダ 3"/>
          <p:cNvSpPr>
            <a:spLocks noGrp="1"/>
          </p:cNvSpPr>
          <p:nvPr>
            <p:ph type="sldNum" sz="quarter" idx="12"/>
          </p:nvPr>
        </p:nvSpPr>
        <p:spPr bwMode="auto">
          <a:noFill/>
          <a:ln>
            <a:miter lim="800000"/>
            <a:headEnd/>
            <a:tailEnd/>
          </a:ln>
        </p:spPr>
        <p:txBody>
          <a:bodyPr/>
          <a:lstStyle/>
          <a:p>
            <a:fld id="{266DBF2A-36E1-7D41-87A9-5EB118466F92}" type="slidenum">
              <a:rPr lang="ja-JP" altLang="en-US" smtClean="0"/>
              <a:pPr/>
              <a:t>36</a:t>
            </a:fld>
            <a:endParaRPr lang="ja-JP" alt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タイトル 1"/>
          <p:cNvSpPr>
            <a:spLocks noGrp="1"/>
          </p:cNvSpPr>
          <p:nvPr>
            <p:ph type="title"/>
          </p:nvPr>
        </p:nvSpPr>
        <p:spPr/>
        <p:txBody>
          <a:bodyPr/>
          <a:lstStyle/>
          <a:p>
            <a:r>
              <a:rPr lang="ja-JP" altLang="en-US">
                <a:ln>
                  <a:noFill/>
                </a:ln>
              </a:rPr>
              <a:t>付随する問題</a:t>
            </a:r>
          </a:p>
        </p:txBody>
      </p:sp>
      <p:sp>
        <p:nvSpPr>
          <p:cNvPr id="46083" name="コンテンツ プレースホルダ 2"/>
          <p:cNvSpPr>
            <a:spLocks noGrp="1"/>
          </p:cNvSpPr>
          <p:nvPr>
            <p:ph idx="1"/>
          </p:nvPr>
        </p:nvSpPr>
        <p:spPr>
          <a:xfrm>
            <a:off x="928688" y="1571625"/>
            <a:ext cx="7358062" cy="4240213"/>
          </a:xfrm>
        </p:spPr>
        <p:txBody>
          <a:bodyPr/>
          <a:lstStyle/>
          <a:p>
            <a:r>
              <a:rPr lang="ja-JP" altLang="en-US" dirty="0"/>
              <a:t>海外からの寄付</a:t>
            </a:r>
            <a:endParaRPr lang="en-US" altLang="ja-JP" dirty="0"/>
          </a:p>
          <a:p>
            <a:pPr lvl="1">
              <a:buFont typeface="Wingdings" charset="2"/>
              <a:buChar char="ü"/>
            </a:pPr>
            <a:r>
              <a:rPr lang="ja-JP" altLang="en-US" dirty="0"/>
              <a:t>人工乳の調乳方法について</a:t>
            </a:r>
            <a:r>
              <a:rPr lang="en-US" altLang="ja-JP" dirty="0"/>
              <a:t>,</a:t>
            </a:r>
            <a:r>
              <a:rPr lang="ja-JP" altLang="en-US" dirty="0"/>
              <a:t>その地域の言語で書かれているもので提供されない可能性がある</a:t>
            </a:r>
            <a:endParaRPr lang="en-US" altLang="ja-JP" dirty="0" smtClean="0"/>
          </a:p>
          <a:p>
            <a:pPr lvl="1">
              <a:buFont typeface="Wingdings" charset="2"/>
              <a:buNone/>
            </a:pPr>
            <a:r>
              <a:rPr lang="ja-JP" altLang="en-US" dirty="0" smtClean="0"/>
              <a:t>　</a:t>
            </a:r>
            <a:r>
              <a:rPr lang="ja-JP" altLang="en-US" dirty="0" smtClean="0"/>
              <a:t>　</a:t>
            </a:r>
            <a:r>
              <a:rPr lang="en-US" altLang="ja-JP" dirty="0" smtClean="0"/>
              <a:t>  </a:t>
            </a:r>
            <a:r>
              <a:rPr lang="ja-JP" altLang="en-US" dirty="0" smtClean="0"/>
              <a:t>間違った</a:t>
            </a:r>
            <a:r>
              <a:rPr lang="ja-JP" altLang="en-US" dirty="0"/>
              <a:t>調乳方法で調乳する</a:t>
            </a:r>
            <a:r>
              <a:rPr lang="ja-JP" altLang="en-US" dirty="0" smtClean="0"/>
              <a:t>危険性</a:t>
            </a:r>
            <a:endParaRPr lang="en-US" altLang="ja-JP" dirty="0" smtClean="0"/>
          </a:p>
          <a:p>
            <a:pPr lvl="1">
              <a:buFont typeface="Wingdings" charset="2"/>
              <a:buNone/>
            </a:pPr>
            <a:r>
              <a:rPr lang="en-US" altLang="ja-JP" dirty="0" smtClean="0"/>
              <a:t>      </a:t>
            </a:r>
            <a:r>
              <a:rPr lang="en-US" altLang="ja-JP" dirty="0" smtClean="0"/>
              <a:t>  </a:t>
            </a:r>
            <a:r>
              <a:rPr lang="ja-JP" altLang="en-US" dirty="0" smtClean="0"/>
              <a:t>が</a:t>
            </a:r>
            <a:r>
              <a:rPr lang="ja-JP" altLang="en-US" dirty="0"/>
              <a:t>ある</a:t>
            </a:r>
            <a:endParaRPr lang="en-US" altLang="ja-JP" dirty="0"/>
          </a:p>
          <a:p>
            <a:r>
              <a:rPr lang="ja-JP" altLang="en-US" dirty="0"/>
              <a:t>被災時にはカップ授乳が推奨されているにもかかわらず</a:t>
            </a:r>
            <a:r>
              <a:rPr lang="en-US" altLang="ja-JP" dirty="0"/>
              <a:t>,</a:t>
            </a:r>
            <a:r>
              <a:rPr lang="ja-JP" altLang="en-US" dirty="0"/>
              <a:t>哺乳びんと人工乳首が一緒に送られてくるかもしれない</a:t>
            </a:r>
            <a:endParaRPr lang="en-US" altLang="ja-JP" dirty="0"/>
          </a:p>
          <a:p>
            <a:endParaRPr lang="ja-JP" altLang="en-US" dirty="0"/>
          </a:p>
        </p:txBody>
      </p:sp>
      <p:sp>
        <p:nvSpPr>
          <p:cNvPr id="4" name="右矢印 3"/>
          <p:cNvSpPr/>
          <p:nvPr/>
        </p:nvSpPr>
        <p:spPr>
          <a:xfrm>
            <a:off x="1600200" y="3733800"/>
            <a:ext cx="609600" cy="484632"/>
          </a:xfrm>
          <a:prstGeom prst="rightArrow">
            <a:avLst/>
          </a:prstGeom>
          <a:solidFill>
            <a:schemeClr val="tx2">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sp>
        <p:nvSpPr>
          <p:cNvPr id="89095" name="スライド番号プレースホルダ 4"/>
          <p:cNvSpPr>
            <a:spLocks noGrp="1"/>
          </p:cNvSpPr>
          <p:nvPr>
            <p:ph type="sldNum" sz="quarter" idx="12"/>
          </p:nvPr>
        </p:nvSpPr>
        <p:spPr bwMode="auto">
          <a:noFill/>
          <a:ln>
            <a:miter lim="800000"/>
            <a:headEnd/>
            <a:tailEnd/>
          </a:ln>
        </p:spPr>
        <p:txBody>
          <a:bodyPr/>
          <a:lstStyle/>
          <a:p>
            <a:fld id="{0A29E120-972F-4A4F-80E1-C3D57ECC84F7}" type="slidenum">
              <a:rPr lang="ja-JP" altLang="en-US" smtClean="0"/>
              <a:pPr/>
              <a:t>37</a:t>
            </a:fld>
            <a:endParaRPr lang="ja-JP" alt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タイトル 1"/>
          <p:cNvSpPr>
            <a:spLocks noGrp="1"/>
          </p:cNvSpPr>
          <p:nvPr>
            <p:ph type="title"/>
          </p:nvPr>
        </p:nvSpPr>
        <p:spPr>
          <a:xfrm>
            <a:off x="785813" y="554038"/>
            <a:ext cx="7429500" cy="642937"/>
          </a:xfrm>
        </p:spPr>
        <p:txBody>
          <a:bodyPr/>
          <a:lstStyle/>
          <a:p>
            <a:r>
              <a:rPr lang="ja-JP" altLang="en-US">
                <a:ln>
                  <a:noFill/>
                </a:ln>
                <a:latin typeface="HG丸ｺﾞｼｯｸM-PRO" charset="-128"/>
              </a:rPr>
              <a:t>被災時の人工乳の無制限支給</a:t>
            </a:r>
            <a:r>
              <a:rPr lang="en-US" altLang="ja-JP">
                <a:ln>
                  <a:noFill/>
                </a:ln>
                <a:latin typeface="HG丸ｺﾞｼｯｸM-PRO" charset="-128"/>
              </a:rPr>
              <a:t>:</a:t>
            </a:r>
            <a:br>
              <a:rPr lang="en-US" altLang="ja-JP">
                <a:ln>
                  <a:noFill/>
                </a:ln>
                <a:latin typeface="HG丸ｺﾞｼｯｸM-PRO" charset="-128"/>
              </a:rPr>
            </a:br>
            <a:r>
              <a:rPr lang="ja-JP" altLang="en-US">
                <a:ln>
                  <a:noFill/>
                </a:ln>
                <a:latin typeface="HG丸ｺﾞｼｯｸM-PRO" charset="-128"/>
              </a:rPr>
              <a:t>さらなる危険性</a:t>
            </a:r>
          </a:p>
        </p:txBody>
      </p:sp>
      <p:sp>
        <p:nvSpPr>
          <p:cNvPr id="49155" name="コンテンツ プレースホルダ 2"/>
          <p:cNvSpPr>
            <a:spLocks noGrp="1"/>
          </p:cNvSpPr>
          <p:nvPr>
            <p:ph idx="1"/>
          </p:nvPr>
        </p:nvSpPr>
        <p:spPr>
          <a:xfrm>
            <a:off x="468313" y="1524000"/>
            <a:ext cx="8143875" cy="2984500"/>
          </a:xfrm>
        </p:spPr>
        <p:txBody>
          <a:bodyPr/>
          <a:lstStyle/>
          <a:p>
            <a:r>
              <a:rPr lang="ja-JP" altLang="en-US" sz="3200">
                <a:solidFill>
                  <a:srgbClr val="C00000"/>
                </a:solidFill>
              </a:rPr>
              <a:t>波及効果</a:t>
            </a:r>
            <a:endParaRPr lang="en-US" altLang="ja-JP" sz="3200">
              <a:solidFill>
                <a:srgbClr val="C00000"/>
              </a:solidFill>
            </a:endParaRPr>
          </a:p>
          <a:p>
            <a:pPr lvl="1">
              <a:buFont typeface="Wingdings" charset="2"/>
              <a:buChar char="ü"/>
            </a:pPr>
            <a:r>
              <a:rPr lang="ja-JP" altLang="en-US" sz="3200"/>
              <a:t>母乳で育てていた母親が自信を失い必要もないのに人工栄養を開始してしまうこと</a:t>
            </a:r>
            <a:endParaRPr lang="en-US" altLang="ja-JP" sz="3200"/>
          </a:p>
          <a:p>
            <a:pPr lvl="1">
              <a:buFont typeface="Wingdings" charset="2"/>
              <a:buChar char="ü"/>
            </a:pPr>
            <a:r>
              <a:rPr lang="ja-JP" altLang="en-US" sz="3200"/>
              <a:t>乳児とその家族が乳児用人工乳に依存</a:t>
            </a:r>
            <a:endParaRPr lang="en-US" altLang="ja-JP" sz="3200"/>
          </a:p>
          <a:p>
            <a:r>
              <a:rPr lang="ja-JP" altLang="en-US" sz="3200"/>
              <a:t>企業からの大量の寄付は新しい市場の開拓の意図の可能性がある</a:t>
            </a:r>
            <a:endParaRPr lang="en-US" altLang="ja-JP" sz="3200"/>
          </a:p>
        </p:txBody>
      </p:sp>
      <p:sp>
        <p:nvSpPr>
          <p:cNvPr id="91140" name="スライド番号プレースホルダ 3"/>
          <p:cNvSpPr>
            <a:spLocks noGrp="1"/>
          </p:cNvSpPr>
          <p:nvPr>
            <p:ph type="sldNum" sz="quarter" idx="12"/>
          </p:nvPr>
        </p:nvSpPr>
        <p:spPr bwMode="auto">
          <a:noFill/>
          <a:ln>
            <a:miter lim="800000"/>
            <a:headEnd/>
            <a:tailEnd/>
          </a:ln>
        </p:spPr>
        <p:txBody>
          <a:bodyPr/>
          <a:lstStyle/>
          <a:p>
            <a:fld id="{18665426-5316-CF49-89AF-42938F64BCEC}" type="slidenum">
              <a:rPr lang="ja-JP" altLang="en-US" smtClean="0"/>
              <a:pPr/>
              <a:t>38</a:t>
            </a:fld>
            <a:endParaRPr lang="ja-JP"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タイトル 3"/>
          <p:cNvSpPr>
            <a:spLocks noGrp="1"/>
          </p:cNvSpPr>
          <p:nvPr>
            <p:ph type="ctrTitle"/>
          </p:nvPr>
        </p:nvSpPr>
        <p:spPr>
          <a:xfrm>
            <a:off x="285750" y="2143125"/>
            <a:ext cx="8501063" cy="1357313"/>
          </a:xfrm>
        </p:spPr>
        <p:txBody>
          <a:bodyPr/>
          <a:lstStyle/>
          <a:p>
            <a:r>
              <a:rPr lang="ja-JP" altLang="en-US" sz="4000" b="1">
                <a:ln>
                  <a:noFill/>
                </a:ln>
              </a:rPr>
              <a:t>５．実際のマーケティングの</a:t>
            </a:r>
            <a:r>
              <a:rPr lang="en-US" altLang="ja-JP" sz="4000" b="1">
                <a:ln>
                  <a:noFill/>
                </a:ln>
              </a:rPr>
              <a:t/>
            </a:r>
            <a:br>
              <a:rPr lang="en-US" altLang="ja-JP" sz="4000" b="1">
                <a:ln>
                  <a:noFill/>
                </a:ln>
              </a:rPr>
            </a:br>
            <a:r>
              <a:rPr lang="ja-JP" altLang="en-US" sz="4000" b="1">
                <a:ln>
                  <a:noFill/>
                </a:ln>
              </a:rPr>
              <a:t>対応方法を話し合う</a:t>
            </a:r>
          </a:p>
        </p:txBody>
      </p:sp>
      <p:sp>
        <p:nvSpPr>
          <p:cNvPr id="93187"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3"/>
          <p:cNvSpPr>
            <a:spLocks noGrp="1"/>
          </p:cNvSpPr>
          <p:nvPr>
            <p:ph type="ctrTitle"/>
          </p:nvPr>
        </p:nvSpPr>
        <p:spPr>
          <a:xfrm>
            <a:off x="857250" y="2143125"/>
            <a:ext cx="7458075" cy="1357313"/>
          </a:xfrm>
        </p:spPr>
        <p:txBody>
          <a:bodyPr/>
          <a:lstStyle/>
          <a:p>
            <a:r>
              <a:rPr lang="ja-JP" altLang="en-US" sz="3800">
                <a:ln>
                  <a:noFill/>
                </a:ln>
              </a:rPr>
              <a:t>１．乳児の栄養の実践における</a:t>
            </a:r>
            <a:r>
              <a:rPr lang="en-US" altLang="ja-JP" sz="3800">
                <a:ln>
                  <a:noFill/>
                </a:ln>
              </a:rPr>
              <a:t/>
            </a:r>
            <a:br>
              <a:rPr lang="en-US" altLang="ja-JP" sz="3800">
                <a:ln>
                  <a:noFill/>
                </a:ln>
              </a:rPr>
            </a:br>
            <a:r>
              <a:rPr lang="ja-JP" altLang="en-US" sz="3800">
                <a:ln>
                  <a:noFill/>
                </a:ln>
              </a:rPr>
              <a:t>マーケティングの影響</a:t>
            </a:r>
          </a:p>
        </p:txBody>
      </p:sp>
      <p:sp>
        <p:nvSpPr>
          <p:cNvPr id="21507"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タイトル 1"/>
          <p:cNvSpPr>
            <a:spLocks noGrp="1"/>
          </p:cNvSpPr>
          <p:nvPr>
            <p:ph type="title"/>
          </p:nvPr>
        </p:nvSpPr>
        <p:spPr/>
        <p:txBody>
          <a:bodyPr/>
          <a:lstStyle/>
          <a:p>
            <a:r>
              <a:rPr lang="ja-JP" altLang="en-US">
                <a:ln>
                  <a:noFill/>
                </a:ln>
              </a:rPr>
              <a:t>実際の対応例</a:t>
            </a:r>
            <a:r>
              <a:rPr lang="en-US" altLang="ja-JP">
                <a:ln>
                  <a:noFill/>
                </a:ln>
              </a:rPr>
              <a:t>(1)</a:t>
            </a:r>
            <a:endParaRPr lang="ja-JP" altLang="en-US">
              <a:ln>
                <a:noFill/>
              </a:ln>
            </a:endParaRPr>
          </a:p>
        </p:txBody>
      </p:sp>
      <p:sp>
        <p:nvSpPr>
          <p:cNvPr id="49155" name="コンテンツ プレースホルダ 2"/>
          <p:cNvSpPr>
            <a:spLocks noGrp="1"/>
          </p:cNvSpPr>
          <p:nvPr>
            <p:ph idx="1"/>
          </p:nvPr>
        </p:nvSpPr>
        <p:spPr>
          <a:xfrm>
            <a:off x="468313" y="1285875"/>
            <a:ext cx="8104187" cy="3295650"/>
          </a:xfrm>
        </p:spPr>
        <p:txBody>
          <a:bodyPr/>
          <a:lstStyle/>
          <a:p>
            <a:pPr>
              <a:defRPr/>
            </a:pPr>
            <a:r>
              <a:rPr lang="ja-JP" altLang="en-US"/>
              <a:t>　乳業会社の販売担当者が</a:t>
            </a:r>
            <a:r>
              <a:rPr lang="en-US" altLang="ja-JP"/>
              <a:t>,</a:t>
            </a:r>
            <a:r>
              <a:rPr lang="ja-JP" altLang="en-US"/>
              <a:t>改良された新しい乳児用人工乳の販売を促進するために</a:t>
            </a:r>
            <a:r>
              <a:rPr lang="en-US" altLang="ja-JP"/>
              <a:t>,</a:t>
            </a:r>
            <a:r>
              <a:rPr lang="ja-JP" altLang="en-US"/>
              <a:t>小児病院を訪れた</a:t>
            </a:r>
            <a:endParaRPr lang="en-US" altLang="ja-JP"/>
          </a:p>
          <a:p>
            <a:pPr>
              <a:defRPr/>
            </a:pPr>
            <a:r>
              <a:rPr lang="ja-JP" altLang="en-US"/>
              <a:t>彼は「この人工乳は特に栄養状態の悪い赤ちゃんに有用である」と言っている</a:t>
            </a:r>
            <a:endParaRPr lang="en-US" altLang="ja-JP"/>
          </a:p>
          <a:p>
            <a:pPr>
              <a:defRPr/>
            </a:pPr>
            <a:r>
              <a:rPr lang="en-US" altLang="ja-JP"/>
              <a:t> </a:t>
            </a:r>
            <a:r>
              <a:rPr lang="ja-JP" altLang="en-US"/>
              <a:t>それぞれの母親が無料で</a:t>
            </a:r>
            <a:r>
              <a:rPr lang="en-US" altLang="ja-JP"/>
              <a:t>2</a:t>
            </a:r>
            <a:r>
              <a:rPr lang="ja-JP" altLang="en-US"/>
              <a:t>缶ずつ受け取れるだけの量を提供することを申し出た</a:t>
            </a:r>
            <a:endParaRPr lang="en-US" altLang="ja-JP"/>
          </a:p>
          <a:p>
            <a:pPr>
              <a:buFont typeface="Wingdings" charset="2"/>
              <a:buNone/>
              <a:defRPr/>
            </a:pPr>
            <a:r>
              <a:rPr lang="ja-JP" altLang="en-US">
                <a:solidFill>
                  <a:srgbClr val="C00000"/>
                </a:solidFill>
              </a:rPr>
              <a:t>　</a:t>
            </a:r>
          </a:p>
        </p:txBody>
      </p:sp>
      <p:sp>
        <p:nvSpPr>
          <p:cNvPr id="95236" name="テキスト ボックス 2"/>
          <p:cNvSpPr txBox="1">
            <a:spLocks noChangeArrowheads="1"/>
          </p:cNvSpPr>
          <p:nvPr/>
        </p:nvSpPr>
        <p:spPr bwMode="auto">
          <a:xfrm>
            <a:off x="304800" y="4876800"/>
            <a:ext cx="8382000" cy="1384300"/>
          </a:xfrm>
          <a:prstGeom prst="rect">
            <a:avLst/>
          </a:prstGeom>
          <a:noFill/>
          <a:ln w="9525">
            <a:noFill/>
            <a:miter lim="800000"/>
            <a:headEnd/>
            <a:tailEnd/>
          </a:ln>
        </p:spPr>
        <p:txBody>
          <a:bodyPr>
            <a:prstTxWarp prst="textNoShape">
              <a:avLst/>
            </a:prstTxWarp>
            <a:spAutoFit/>
          </a:bodyPr>
          <a:lstStyle/>
          <a:p>
            <a:pPr algn="ctr"/>
            <a:r>
              <a:rPr lang="ja-JP" altLang="en-US" sz="2800">
                <a:solidFill>
                  <a:srgbClr val="C00000"/>
                </a:solidFill>
                <a:latin typeface="HG丸ｺﾞｼｯｸM-PRO" charset="-128"/>
                <a:ea typeface="HG丸ｺﾞｼｯｸM-PRO" charset="-128"/>
                <a:cs typeface="HG丸ｺﾞｼｯｸM-PRO" charset="-128"/>
              </a:rPr>
              <a:t>スタッフが「国際規準」を遵守しようとする場合</a:t>
            </a:r>
            <a:r>
              <a:rPr lang="en-US" altLang="ja-JP" sz="2800">
                <a:solidFill>
                  <a:srgbClr val="C00000"/>
                </a:solidFill>
                <a:latin typeface="HG丸ｺﾞｼｯｸM-PRO" charset="-128"/>
                <a:ea typeface="HG丸ｺﾞｼｯｸM-PRO" charset="-128"/>
                <a:cs typeface="HG丸ｺﾞｼｯｸM-PRO" charset="-128"/>
              </a:rPr>
              <a:t>,</a:t>
            </a:r>
            <a:r>
              <a:rPr lang="ja-JP" altLang="en-US" sz="2800">
                <a:solidFill>
                  <a:srgbClr val="C00000"/>
                </a:solidFill>
                <a:latin typeface="HG丸ｺﾞｼｯｸM-PRO" charset="-128"/>
                <a:ea typeface="HG丸ｺﾞｼｯｸM-PRO" charset="-128"/>
                <a:cs typeface="HG丸ｺﾞｼｯｸM-PRO" charset="-128"/>
              </a:rPr>
              <a:t>どのように対応することができるでしょうか？</a:t>
            </a:r>
          </a:p>
          <a:p>
            <a:pPr algn="ctr"/>
            <a:endParaRPr lang="ja-JP" altLang="en-US" sz="2800">
              <a:latin typeface="HG丸ｺﾞｼｯｸM-PRO" charset="-128"/>
              <a:ea typeface="HG丸ｺﾞｼｯｸM-PRO" charset="-128"/>
              <a:cs typeface="HG丸ｺﾞｼｯｸM-PRO" charset="-128"/>
            </a:endParaRPr>
          </a:p>
        </p:txBody>
      </p:sp>
      <p:sp>
        <p:nvSpPr>
          <p:cNvPr id="95237" name="スライド番号プレースホルダ 4"/>
          <p:cNvSpPr>
            <a:spLocks noGrp="1"/>
          </p:cNvSpPr>
          <p:nvPr>
            <p:ph type="sldNum" sz="quarter" idx="12"/>
          </p:nvPr>
        </p:nvSpPr>
        <p:spPr bwMode="auto">
          <a:noFill/>
          <a:ln>
            <a:miter lim="800000"/>
            <a:headEnd/>
            <a:tailEnd/>
          </a:ln>
        </p:spPr>
        <p:txBody>
          <a:bodyPr/>
          <a:lstStyle/>
          <a:p>
            <a:fld id="{0BC941CE-3878-AD43-A860-AC6ADD6FCB08}" type="slidenum">
              <a:rPr lang="ja-JP" altLang="en-US" smtClean="0"/>
              <a:pPr/>
              <a:t>40</a:t>
            </a:fld>
            <a:endParaRPr lang="ja-JP" alt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タイトル 1"/>
          <p:cNvSpPr>
            <a:spLocks noGrp="1"/>
          </p:cNvSpPr>
          <p:nvPr>
            <p:ph type="title"/>
          </p:nvPr>
        </p:nvSpPr>
        <p:spPr/>
        <p:txBody>
          <a:bodyPr/>
          <a:lstStyle/>
          <a:p>
            <a:r>
              <a:rPr lang="ja-JP" altLang="en-US">
                <a:ln>
                  <a:noFill/>
                </a:ln>
                <a:latin typeface="HG丸ｺﾞｼｯｸM-PRO" charset="-128"/>
              </a:rPr>
              <a:t>実際の対応例</a:t>
            </a:r>
            <a:r>
              <a:rPr lang="en-US" altLang="ja-JP">
                <a:ln>
                  <a:noFill/>
                </a:ln>
                <a:latin typeface="HG丸ｺﾞｼｯｸM-PRO" charset="-128"/>
              </a:rPr>
              <a:t>(2)</a:t>
            </a:r>
            <a:endParaRPr lang="ja-JP" altLang="en-US">
              <a:ln>
                <a:noFill/>
              </a:ln>
              <a:latin typeface="HG丸ｺﾞｼｯｸM-PRO" charset="-128"/>
            </a:endParaRPr>
          </a:p>
        </p:txBody>
      </p:sp>
      <p:sp>
        <p:nvSpPr>
          <p:cNvPr id="50179" name="コンテンツ プレースホルダ 2"/>
          <p:cNvSpPr>
            <a:spLocks noGrp="1"/>
          </p:cNvSpPr>
          <p:nvPr>
            <p:ph idx="1"/>
          </p:nvPr>
        </p:nvSpPr>
        <p:spPr>
          <a:xfrm>
            <a:off x="611188" y="1560513"/>
            <a:ext cx="7786687" cy="2432050"/>
          </a:xfrm>
        </p:spPr>
        <p:txBody>
          <a:bodyPr/>
          <a:lstStyle/>
          <a:p>
            <a:pPr>
              <a:defRPr/>
            </a:pPr>
            <a:r>
              <a:rPr lang="en-US" altLang="ja-JP" smtClean="0"/>
              <a:t> </a:t>
            </a:r>
            <a:r>
              <a:rPr lang="ja-JP" altLang="en-US" smtClean="0"/>
              <a:t>石井さんは個人の産院を開業している</a:t>
            </a:r>
            <a:endParaRPr lang="en-US" altLang="ja-JP" smtClean="0"/>
          </a:p>
          <a:p>
            <a:pPr>
              <a:defRPr/>
            </a:pPr>
            <a:r>
              <a:rPr lang="en-US" altLang="ja-JP" smtClean="0"/>
              <a:t> </a:t>
            </a:r>
            <a:r>
              <a:rPr lang="ja-JP" altLang="en-US" smtClean="0"/>
              <a:t>友人の渡辺さんは</a:t>
            </a:r>
            <a:r>
              <a:rPr lang="en-US" altLang="ja-JP" smtClean="0"/>
              <a:t>,</a:t>
            </a:r>
            <a:r>
              <a:rPr lang="ja-JP" altLang="en-US" smtClean="0"/>
              <a:t>乳児用人工乳の企業で働いていて</a:t>
            </a:r>
            <a:r>
              <a:rPr lang="en-US" altLang="ja-JP" smtClean="0"/>
              <a:t>,</a:t>
            </a:r>
            <a:r>
              <a:rPr lang="ja-JP" altLang="en-US" smtClean="0"/>
              <a:t>母乳育児と人工栄養に関する家庭用のポスターとチラシをくれることや</a:t>
            </a:r>
            <a:r>
              <a:rPr lang="en-US" altLang="ja-JP" smtClean="0"/>
              <a:t>,</a:t>
            </a:r>
            <a:r>
              <a:rPr lang="ja-JP" altLang="en-US" smtClean="0"/>
              <a:t>人工乳の支給を申し出てきた</a:t>
            </a:r>
            <a:endParaRPr lang="en-US" altLang="ja-JP" smtClean="0"/>
          </a:p>
          <a:p>
            <a:pPr>
              <a:buFont typeface="Wingdings" charset="2"/>
              <a:buNone/>
              <a:defRPr/>
            </a:pPr>
            <a:r>
              <a:rPr lang="ja-JP" altLang="en-US" smtClean="0"/>
              <a:t>　</a:t>
            </a:r>
          </a:p>
        </p:txBody>
      </p:sp>
      <p:sp>
        <p:nvSpPr>
          <p:cNvPr id="97284" name="テキスト ボックス 2"/>
          <p:cNvSpPr txBox="1">
            <a:spLocks noChangeArrowheads="1"/>
          </p:cNvSpPr>
          <p:nvPr/>
        </p:nvSpPr>
        <p:spPr bwMode="auto">
          <a:xfrm>
            <a:off x="827088" y="4292600"/>
            <a:ext cx="7799387" cy="954088"/>
          </a:xfrm>
          <a:prstGeom prst="rect">
            <a:avLst/>
          </a:prstGeom>
          <a:noFill/>
          <a:ln w="9525">
            <a:noFill/>
            <a:miter lim="800000"/>
            <a:headEnd/>
            <a:tailEnd/>
          </a:ln>
        </p:spPr>
        <p:txBody>
          <a:bodyPr wrap="none">
            <a:prstTxWarp prst="textNoShape">
              <a:avLst/>
            </a:prstTxWarp>
            <a:spAutoFit/>
          </a:bodyPr>
          <a:lstStyle/>
          <a:p>
            <a:r>
              <a:rPr lang="ja-JP" altLang="en-US" sz="2800">
                <a:solidFill>
                  <a:srgbClr val="C00000"/>
                </a:solidFill>
                <a:latin typeface="HG丸ｺﾞｼｯｸM-PRO" charset="-128"/>
                <a:ea typeface="HG丸ｺﾞｼｯｸM-PRO" charset="-128"/>
                <a:cs typeface="HG丸ｺﾞｼｯｸM-PRO" charset="-128"/>
              </a:rPr>
              <a:t>石井さんは</a:t>
            </a:r>
            <a:r>
              <a:rPr lang="en-US" altLang="ja-JP" sz="2800">
                <a:solidFill>
                  <a:srgbClr val="C00000"/>
                </a:solidFill>
                <a:latin typeface="HG丸ｺﾞｼｯｸM-PRO" charset="-128"/>
                <a:ea typeface="HG丸ｺﾞｼｯｸM-PRO" charset="-128"/>
                <a:cs typeface="HG丸ｺﾞｼｯｸM-PRO" charset="-128"/>
              </a:rPr>
              <a:t>,</a:t>
            </a:r>
            <a:r>
              <a:rPr lang="ja-JP" altLang="en-US" sz="2800">
                <a:solidFill>
                  <a:srgbClr val="C00000"/>
                </a:solidFill>
                <a:latin typeface="HG丸ｺﾞｼｯｸM-PRO" charset="-128"/>
                <a:ea typeface="HG丸ｺﾞｼｯｸM-PRO" charset="-128"/>
                <a:cs typeface="HG丸ｺﾞｼｯｸM-PRO" charset="-128"/>
              </a:rPr>
              <a:t>友人にどう言えばいいでしょうか？</a:t>
            </a:r>
          </a:p>
          <a:p>
            <a:endParaRPr lang="ja-JP" altLang="en-US" sz="2800">
              <a:solidFill>
                <a:srgbClr val="C00000"/>
              </a:solidFill>
              <a:latin typeface="HG丸ｺﾞｼｯｸM-PRO" charset="-128"/>
              <a:ea typeface="HG丸ｺﾞｼｯｸM-PRO" charset="-128"/>
              <a:cs typeface="HG丸ｺﾞｼｯｸM-PRO" charset="-128"/>
            </a:endParaRPr>
          </a:p>
        </p:txBody>
      </p:sp>
      <p:sp>
        <p:nvSpPr>
          <p:cNvPr id="97285" name="スライド番号プレースホルダ 4"/>
          <p:cNvSpPr>
            <a:spLocks noGrp="1"/>
          </p:cNvSpPr>
          <p:nvPr>
            <p:ph type="sldNum" sz="quarter" idx="12"/>
          </p:nvPr>
        </p:nvSpPr>
        <p:spPr bwMode="auto">
          <a:noFill/>
          <a:ln>
            <a:miter lim="800000"/>
            <a:headEnd/>
            <a:tailEnd/>
          </a:ln>
        </p:spPr>
        <p:txBody>
          <a:bodyPr/>
          <a:lstStyle/>
          <a:p>
            <a:fld id="{9E83DC8F-3BFA-8D4B-A6D9-2871AD557475}" type="slidenum">
              <a:rPr lang="ja-JP" altLang="en-US" smtClean="0"/>
              <a:pPr/>
              <a:t>41</a:t>
            </a:fld>
            <a:endParaRPr lang="ja-JP" alt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タイトル 1"/>
          <p:cNvSpPr>
            <a:spLocks noGrp="1"/>
          </p:cNvSpPr>
          <p:nvPr>
            <p:ph type="title"/>
          </p:nvPr>
        </p:nvSpPr>
        <p:spPr/>
        <p:txBody>
          <a:bodyPr/>
          <a:lstStyle/>
          <a:p>
            <a:r>
              <a:rPr lang="ja-JP" altLang="en-US">
                <a:ln>
                  <a:noFill/>
                </a:ln>
                <a:latin typeface="HG丸ｺﾞｼｯｸM-PRO" charset="-128"/>
              </a:rPr>
              <a:t>実際の対応例</a:t>
            </a:r>
            <a:r>
              <a:rPr lang="en-US" altLang="ja-JP">
                <a:ln>
                  <a:noFill/>
                </a:ln>
                <a:latin typeface="HG丸ｺﾞｼｯｸM-PRO" charset="-128"/>
              </a:rPr>
              <a:t>(3)</a:t>
            </a:r>
            <a:endParaRPr lang="ja-JP" altLang="en-US">
              <a:ln>
                <a:noFill/>
              </a:ln>
              <a:latin typeface="HG丸ｺﾞｼｯｸM-PRO" charset="-128"/>
            </a:endParaRPr>
          </a:p>
        </p:txBody>
      </p:sp>
      <p:sp>
        <p:nvSpPr>
          <p:cNvPr id="51203" name="コンテンツ プレースホルダ 2"/>
          <p:cNvSpPr>
            <a:spLocks noGrp="1"/>
          </p:cNvSpPr>
          <p:nvPr>
            <p:ph idx="1"/>
          </p:nvPr>
        </p:nvSpPr>
        <p:spPr>
          <a:xfrm>
            <a:off x="468313" y="1285875"/>
            <a:ext cx="8174037" cy="3511550"/>
          </a:xfrm>
        </p:spPr>
        <p:txBody>
          <a:bodyPr/>
          <a:lstStyle/>
          <a:p>
            <a:pPr>
              <a:defRPr/>
            </a:pPr>
            <a:r>
              <a:rPr lang="ja-JP" altLang="en-US"/>
              <a:t>田中さんは小児科医になるためのトレーニングを受けている</a:t>
            </a:r>
            <a:endParaRPr lang="en-US" altLang="ja-JP"/>
          </a:p>
          <a:p>
            <a:pPr>
              <a:defRPr/>
            </a:pPr>
            <a:r>
              <a:rPr lang="ja-JP" altLang="en-US"/>
              <a:t>彼は乳児の栄養に強く関心を持っている</a:t>
            </a:r>
            <a:endParaRPr lang="en-US" altLang="ja-JP"/>
          </a:p>
          <a:p>
            <a:pPr>
              <a:defRPr/>
            </a:pPr>
            <a:r>
              <a:rPr lang="ja-JP" altLang="en-US"/>
              <a:t>ある乳業会社は</a:t>
            </a:r>
            <a:r>
              <a:rPr lang="en-US" altLang="ja-JP"/>
              <a:t>,</a:t>
            </a:r>
            <a:r>
              <a:rPr lang="ja-JP" altLang="en-US"/>
              <a:t>彼に</a:t>
            </a:r>
            <a:r>
              <a:rPr lang="en-US" altLang="ja-JP"/>
              <a:t>,</a:t>
            </a:r>
            <a:r>
              <a:rPr lang="ja-JP" altLang="en-US"/>
              <a:t>その企業が開催するカンファレンスへの無料参加</a:t>
            </a:r>
            <a:r>
              <a:rPr lang="en-US" altLang="ja-JP"/>
              <a:t>,</a:t>
            </a:r>
            <a:r>
              <a:rPr lang="ja-JP" altLang="en-US"/>
              <a:t>すなわち</a:t>
            </a:r>
            <a:r>
              <a:rPr lang="en-US" altLang="ja-JP"/>
              <a:t>,</a:t>
            </a:r>
            <a:r>
              <a:rPr lang="ja-JP" altLang="en-US"/>
              <a:t>旅費とカンファレンスが開かれるホテルへの宿泊費を負担すると申し出てきた</a:t>
            </a:r>
            <a:endParaRPr lang="en-US" altLang="ja-JP"/>
          </a:p>
        </p:txBody>
      </p:sp>
      <p:sp>
        <p:nvSpPr>
          <p:cNvPr id="99332" name="テキスト ボックス 2"/>
          <p:cNvSpPr txBox="1">
            <a:spLocks noChangeArrowheads="1"/>
          </p:cNvSpPr>
          <p:nvPr/>
        </p:nvSpPr>
        <p:spPr bwMode="auto">
          <a:xfrm>
            <a:off x="755650" y="4797425"/>
            <a:ext cx="7488238" cy="954088"/>
          </a:xfrm>
          <a:prstGeom prst="rect">
            <a:avLst/>
          </a:prstGeom>
          <a:noFill/>
          <a:ln w="9525">
            <a:noFill/>
            <a:miter lim="800000"/>
            <a:headEnd/>
            <a:tailEnd/>
          </a:ln>
        </p:spPr>
        <p:txBody>
          <a:bodyPr>
            <a:prstTxWarp prst="textNoShape">
              <a:avLst/>
            </a:prstTxWarp>
            <a:spAutoFit/>
          </a:bodyPr>
          <a:lstStyle/>
          <a:p>
            <a:pPr algn="ctr"/>
            <a:r>
              <a:rPr lang="en-US" altLang="ja-JP" sz="2800">
                <a:solidFill>
                  <a:srgbClr val="C00000"/>
                </a:solidFill>
                <a:latin typeface="HG丸ｺﾞｼｯｸM-PRO" charset="-128"/>
                <a:ea typeface="HG丸ｺﾞｼｯｸM-PRO" charset="-128"/>
                <a:cs typeface="HG丸ｺﾞｼｯｸM-PRO" charset="-128"/>
              </a:rPr>
              <a:t> </a:t>
            </a:r>
            <a:r>
              <a:rPr lang="ja-JP" altLang="en-US" sz="2800">
                <a:solidFill>
                  <a:srgbClr val="C00000"/>
                </a:solidFill>
                <a:latin typeface="HG丸ｺﾞｼｯｸM-PRO" charset="-128"/>
                <a:ea typeface="HG丸ｺﾞｼｯｸM-PRO" charset="-128"/>
                <a:cs typeface="HG丸ｺﾞｼｯｸM-PRO" charset="-128"/>
              </a:rPr>
              <a:t>田中さんがこの資金援助を受け入れた場合に</a:t>
            </a:r>
            <a:r>
              <a:rPr lang="en-US" altLang="ja-JP" sz="2800">
                <a:solidFill>
                  <a:srgbClr val="C00000"/>
                </a:solidFill>
                <a:latin typeface="HG丸ｺﾞｼｯｸM-PRO" charset="-128"/>
                <a:ea typeface="HG丸ｺﾞｼｯｸM-PRO" charset="-128"/>
                <a:cs typeface="HG丸ｺﾞｼｯｸM-PRO" charset="-128"/>
              </a:rPr>
              <a:t>,</a:t>
            </a:r>
            <a:r>
              <a:rPr lang="ja-JP" altLang="en-US" sz="2800">
                <a:solidFill>
                  <a:srgbClr val="C00000"/>
                </a:solidFill>
                <a:latin typeface="HG丸ｺﾞｼｯｸM-PRO" charset="-128"/>
                <a:ea typeface="HG丸ｺﾞｼｯｸM-PRO" charset="-128"/>
                <a:cs typeface="HG丸ｺﾞｼｯｸM-PRO" charset="-128"/>
              </a:rPr>
              <a:t>何が起こるでしょうか？</a:t>
            </a:r>
          </a:p>
        </p:txBody>
      </p:sp>
      <p:sp>
        <p:nvSpPr>
          <p:cNvPr id="99333" name="スライド番号プレースホルダ 4"/>
          <p:cNvSpPr>
            <a:spLocks noGrp="1"/>
          </p:cNvSpPr>
          <p:nvPr>
            <p:ph type="sldNum" sz="quarter" idx="12"/>
          </p:nvPr>
        </p:nvSpPr>
        <p:spPr bwMode="auto">
          <a:noFill/>
          <a:ln>
            <a:miter lim="800000"/>
            <a:headEnd/>
            <a:tailEnd/>
          </a:ln>
        </p:spPr>
        <p:txBody>
          <a:bodyPr/>
          <a:lstStyle/>
          <a:p>
            <a:fld id="{56286D36-1C40-A140-AB8B-DFA72572CF73}" type="slidenum">
              <a:rPr lang="ja-JP" altLang="en-US" smtClean="0"/>
              <a:pPr/>
              <a:t>42</a:t>
            </a:fld>
            <a:endParaRPr lang="ja-JP" altLang="en-U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タイトル 1"/>
          <p:cNvSpPr>
            <a:spLocks noGrp="1"/>
          </p:cNvSpPr>
          <p:nvPr>
            <p:ph type="title"/>
          </p:nvPr>
        </p:nvSpPr>
        <p:spPr>
          <a:xfrm>
            <a:off x="900113" y="333375"/>
            <a:ext cx="7358062" cy="714375"/>
          </a:xfrm>
        </p:spPr>
        <p:txBody>
          <a:bodyPr/>
          <a:lstStyle/>
          <a:p>
            <a:r>
              <a:rPr lang="en-US" altLang="ja-JP">
                <a:ln>
                  <a:noFill/>
                </a:ln>
                <a:latin typeface="HG丸ｺﾞｼｯｸM-PRO" charset="-128"/>
              </a:rPr>
              <a:t>Take-Home Messages</a:t>
            </a:r>
            <a:endParaRPr lang="ja-JP" altLang="en-US">
              <a:ln>
                <a:noFill/>
              </a:ln>
              <a:latin typeface="HG丸ｺﾞｼｯｸM-PRO" charset="-128"/>
            </a:endParaRPr>
          </a:p>
        </p:txBody>
      </p:sp>
      <p:sp>
        <p:nvSpPr>
          <p:cNvPr id="52227" name="コンテンツ プレースホルダ 2"/>
          <p:cNvSpPr>
            <a:spLocks noGrp="1"/>
          </p:cNvSpPr>
          <p:nvPr>
            <p:ph idx="1"/>
          </p:nvPr>
        </p:nvSpPr>
        <p:spPr>
          <a:xfrm>
            <a:off x="611188" y="1052513"/>
            <a:ext cx="7858125" cy="4525962"/>
          </a:xfrm>
        </p:spPr>
        <p:txBody>
          <a:bodyPr/>
          <a:lstStyle/>
          <a:p>
            <a:pPr>
              <a:defRPr/>
            </a:pPr>
            <a:r>
              <a:rPr lang="ja-JP" altLang="en-US"/>
              <a:t>母乳代用品</a:t>
            </a:r>
            <a:r>
              <a:rPr lang="en-US" altLang="ja-JP"/>
              <a:t>/</a:t>
            </a:r>
            <a:r>
              <a:rPr lang="ja-JP" altLang="en-US"/>
              <a:t>哺乳びんのマーケティングは母乳育児への自信を阻害</a:t>
            </a:r>
            <a:endParaRPr lang="en-US" altLang="ja-JP"/>
          </a:p>
          <a:p>
            <a:pPr>
              <a:defRPr/>
            </a:pPr>
            <a:r>
              <a:rPr lang="ja-JP" altLang="en-US"/>
              <a:t>「国際規準」とその後の決議</a:t>
            </a:r>
            <a:r>
              <a:rPr lang="en-US" altLang="ja-JP"/>
              <a:t>:</a:t>
            </a:r>
            <a:r>
              <a:rPr lang="ja-JP" altLang="en-US"/>
              <a:t>は保健医療従事者と母親が間違った情報にさらされる機会を減らす</a:t>
            </a:r>
            <a:endParaRPr lang="en-US" altLang="ja-JP"/>
          </a:p>
          <a:p>
            <a:pPr>
              <a:defRPr/>
            </a:pPr>
            <a:r>
              <a:rPr lang="ja-JP" altLang="en-US"/>
              <a:t>保健医療従事者</a:t>
            </a:r>
            <a:r>
              <a:rPr lang="en-US" altLang="ja-JP"/>
              <a:t>:</a:t>
            </a:r>
            <a:r>
              <a:rPr lang="ja-JP" altLang="en-US"/>
              <a:t>「国際規準」を守り</a:t>
            </a:r>
            <a:r>
              <a:rPr lang="en-US" altLang="ja-JP"/>
              <a:t>,</a:t>
            </a:r>
            <a:r>
              <a:rPr lang="ja-JP" altLang="en-US"/>
              <a:t>企業からの贈答品を拒否し</a:t>
            </a:r>
            <a:r>
              <a:rPr lang="en-US" altLang="ja-JP"/>
              <a:t>,</a:t>
            </a:r>
            <a:r>
              <a:rPr lang="ja-JP" altLang="en-US"/>
              <a:t>マーケティングのための資料や試供品を母親に配布するのを拒否することができる</a:t>
            </a:r>
            <a:endParaRPr lang="en-US" altLang="ja-JP"/>
          </a:p>
          <a:p>
            <a:pPr>
              <a:defRPr/>
            </a:pPr>
            <a:r>
              <a:rPr lang="ja-JP" altLang="en-US"/>
              <a:t>被災時の母乳代用品の寄付</a:t>
            </a:r>
            <a:r>
              <a:rPr lang="en-US" altLang="ja-JP"/>
              <a:t>: </a:t>
            </a:r>
            <a:r>
              <a:rPr lang="ja-JP" altLang="en-US"/>
              <a:t>乳児の栄養と健康を悪化させかねないので最大限に注意</a:t>
            </a:r>
          </a:p>
        </p:txBody>
      </p:sp>
      <p:sp>
        <p:nvSpPr>
          <p:cNvPr id="101380" name="スライド番号プレースホルダ 3"/>
          <p:cNvSpPr>
            <a:spLocks noGrp="1"/>
          </p:cNvSpPr>
          <p:nvPr>
            <p:ph type="sldNum" sz="quarter" idx="12"/>
          </p:nvPr>
        </p:nvSpPr>
        <p:spPr bwMode="auto">
          <a:noFill/>
          <a:ln>
            <a:miter lim="800000"/>
            <a:headEnd/>
            <a:tailEnd/>
          </a:ln>
        </p:spPr>
        <p:txBody>
          <a:bodyPr/>
          <a:lstStyle/>
          <a:p>
            <a:fld id="{4C348664-F8D7-2E43-9D62-B56C71855F39}" type="slidenum">
              <a:rPr lang="ja-JP" altLang="en-US" smtClean="0"/>
              <a:pPr/>
              <a:t>43</a:t>
            </a:fld>
            <a:endParaRPr lang="ja-JP" alt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タイトル 1"/>
          <p:cNvSpPr>
            <a:spLocks noGrp="1"/>
          </p:cNvSpPr>
          <p:nvPr>
            <p:ph type="title" idx="4294967295"/>
          </p:nvPr>
        </p:nvSpPr>
        <p:spPr>
          <a:xfrm>
            <a:off x="2514600" y="333375"/>
            <a:ext cx="4321175" cy="481013"/>
          </a:xfrm>
        </p:spPr>
        <p:txBody>
          <a:bodyPr/>
          <a:lstStyle/>
          <a:p>
            <a:r>
              <a:rPr lang="ja-JP" altLang="en-US" sz="3200">
                <a:ln>
                  <a:noFill/>
                </a:ln>
                <a:solidFill>
                  <a:srgbClr val="7030A0"/>
                </a:solidFill>
              </a:rPr>
              <a:t>郁子さんのストーリー</a:t>
            </a:r>
          </a:p>
        </p:txBody>
      </p:sp>
      <p:sp>
        <p:nvSpPr>
          <p:cNvPr id="23556" name="テキスト プレースホルダ 4"/>
          <p:cNvSpPr>
            <a:spLocks noGrp="1"/>
          </p:cNvSpPr>
          <p:nvPr>
            <p:ph type="body" sz="half" idx="4294967295"/>
          </p:nvPr>
        </p:nvSpPr>
        <p:spPr>
          <a:xfrm>
            <a:off x="685800" y="1311275"/>
            <a:ext cx="7632700" cy="2879725"/>
          </a:xfrm>
        </p:spPr>
        <p:txBody>
          <a:bodyPr/>
          <a:lstStyle/>
          <a:p>
            <a:r>
              <a:rPr lang="ja-JP" altLang="en-US" sz="2800" dirty="0">
                <a:solidFill>
                  <a:schemeClr val="bg1"/>
                </a:solidFill>
                <a:latin typeface="HG丸ｺﾞｼｯｸM-PRO" charset="-128"/>
              </a:rPr>
              <a:t>郁子さんは</a:t>
            </a:r>
            <a:r>
              <a:rPr lang="en-US" altLang="ja-JP" sz="2800" dirty="0">
                <a:solidFill>
                  <a:schemeClr val="bg1"/>
                </a:solidFill>
                <a:latin typeface="HG丸ｺﾞｼｯｸM-PRO" charset="-128"/>
              </a:rPr>
              <a:t>2</a:t>
            </a:r>
            <a:r>
              <a:rPr lang="ja-JP" altLang="en-US" sz="2800" dirty="0">
                <a:solidFill>
                  <a:schemeClr val="bg1"/>
                </a:solidFill>
                <a:latin typeface="HG丸ｺﾞｼｯｸM-PRO" charset="-128"/>
              </a:rPr>
              <a:t>人目を妊娠中</a:t>
            </a:r>
            <a:endParaRPr lang="en-US" altLang="ja-JP" sz="2800" dirty="0">
              <a:solidFill>
                <a:schemeClr val="bg1"/>
              </a:solidFill>
              <a:latin typeface="HG丸ｺﾞｼｯｸM-PRO" charset="-128"/>
            </a:endParaRPr>
          </a:p>
          <a:p>
            <a:r>
              <a:rPr lang="ja-JP" altLang="en-US" sz="2800" dirty="0">
                <a:solidFill>
                  <a:schemeClr val="bg1"/>
                </a:solidFill>
                <a:latin typeface="HG丸ｺﾞｼｯｸM-PRO" charset="-128"/>
              </a:rPr>
              <a:t>最初の赤ちゃんは別の病院で生まれた</a:t>
            </a:r>
            <a:endParaRPr lang="en-US" altLang="ja-JP" sz="2800" dirty="0">
              <a:solidFill>
                <a:schemeClr val="bg1"/>
              </a:solidFill>
              <a:latin typeface="HG丸ｺﾞｼｯｸM-PRO" charset="-128"/>
            </a:endParaRPr>
          </a:p>
          <a:p>
            <a:r>
              <a:rPr lang="en-US" altLang="ja-JP" sz="2800" dirty="0">
                <a:solidFill>
                  <a:schemeClr val="bg1"/>
                </a:solidFill>
                <a:latin typeface="HG丸ｺﾞｼｯｸM-PRO" charset="-128"/>
              </a:rPr>
              <a:t> </a:t>
            </a:r>
            <a:r>
              <a:rPr lang="ja-JP" altLang="en-US" sz="2800" dirty="0">
                <a:solidFill>
                  <a:schemeClr val="bg1"/>
                </a:solidFill>
                <a:latin typeface="HG丸ｺﾞｼｯｸM-PRO" charset="-128"/>
              </a:rPr>
              <a:t>郁子さんは</a:t>
            </a:r>
            <a:r>
              <a:rPr lang="en-US" altLang="ja-JP" sz="2800" dirty="0">
                <a:solidFill>
                  <a:schemeClr val="bg1"/>
                </a:solidFill>
                <a:latin typeface="HG丸ｺﾞｼｯｸM-PRO" charset="-128"/>
              </a:rPr>
              <a:t>1</a:t>
            </a:r>
            <a:r>
              <a:rPr lang="ja-JP" altLang="en-US" sz="2800" dirty="0">
                <a:solidFill>
                  <a:schemeClr val="bg1"/>
                </a:solidFill>
                <a:latin typeface="HG丸ｺﾞｼｯｸM-PRO" charset="-128"/>
              </a:rPr>
              <a:t>人目の妊娠中に</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病院で割引券がついた人工乳のチラシをもらい</a:t>
            </a:r>
            <a:r>
              <a:rPr lang="en-US" altLang="ja-JP" sz="2800" dirty="0">
                <a:solidFill>
                  <a:schemeClr val="bg1"/>
                </a:solidFill>
                <a:latin typeface="HG丸ｺﾞｼｯｸM-PRO" charset="-128"/>
              </a:rPr>
              <a:t>,</a:t>
            </a:r>
            <a:r>
              <a:rPr lang="ja-JP" altLang="en-US" sz="2800" dirty="0">
                <a:solidFill>
                  <a:schemeClr val="bg1"/>
                </a:solidFill>
                <a:latin typeface="HG丸ｺﾞｼｯｸM-PRO" charset="-128"/>
              </a:rPr>
              <a:t>出産して退院するときに粉ミルクの缶と高品質の哺乳びんと人工乳首のセットをもらった</a:t>
            </a:r>
          </a:p>
        </p:txBody>
      </p:sp>
      <p:sp>
        <p:nvSpPr>
          <p:cNvPr id="23557" name="スライド番号プレースホルダ 4"/>
          <p:cNvSpPr>
            <a:spLocks noGrp="1"/>
          </p:cNvSpPr>
          <p:nvPr>
            <p:ph type="sldNum" sz="quarter" idx="12"/>
          </p:nvPr>
        </p:nvSpPr>
        <p:spPr bwMode="auto">
          <a:noFill/>
          <a:ln>
            <a:miter lim="800000"/>
            <a:headEnd/>
            <a:tailEnd/>
          </a:ln>
        </p:spPr>
        <p:txBody>
          <a:bodyPr/>
          <a:lstStyle/>
          <a:p>
            <a:fld id="{12D749E0-600A-4149-B5F8-E8591D2B15A5}" type="slidenum">
              <a:rPr lang="ja-JP" altLang="en-US" smtClean="0"/>
              <a:pPr/>
              <a:t>5</a:t>
            </a:fld>
            <a:endParaRPr lang="ja-JP" altLang="en-US" smtClean="0"/>
          </a:p>
        </p:txBody>
      </p:sp>
      <p:sp>
        <p:nvSpPr>
          <p:cNvPr id="6" name="テキスト ボックス 5"/>
          <p:cNvSpPr txBox="1"/>
          <p:nvPr/>
        </p:nvSpPr>
        <p:spPr>
          <a:xfrm>
            <a:off x="5008687" y="4343400"/>
            <a:ext cx="3297113" cy="2492990"/>
          </a:xfrm>
          <a:prstGeom prst="rect">
            <a:avLst/>
          </a:prstGeom>
          <a:solidFill>
            <a:schemeClr val="tx1"/>
          </a:solidFill>
          <a:ln>
            <a:solidFill>
              <a:schemeClr val="tx1">
                <a:lumMod val="50000"/>
              </a:schemeClr>
            </a:solidFill>
          </a:ln>
        </p:spPr>
        <p:txBody>
          <a:bodyPr wrap="square" rtlCol="0">
            <a:spAutoFit/>
          </a:bodyPr>
          <a:lstStyle/>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図３</a:t>
            </a:r>
            <a:r>
              <a:rPr lang="en-US" altLang="ja-JP" dirty="0" smtClean="0">
                <a:solidFill>
                  <a:schemeClr val="bg1"/>
                </a:solidFill>
                <a:latin typeface="HG丸ｺﾞｼｯｸM-PRO" charset="-128"/>
                <a:cs typeface="HG丸ｺﾞｼｯｸM-PRO" charset="-128"/>
              </a:rPr>
              <a:t>-1</a:t>
            </a:r>
          </a:p>
          <a:p>
            <a:pPr algn="ctr">
              <a:spcAft>
                <a:spcPts val="600"/>
              </a:spcAft>
              <a:defRPr/>
            </a:pPr>
            <a:r>
              <a:rPr lang="ja-JP" altLang="en-US" dirty="0" smtClean="0">
                <a:solidFill>
                  <a:schemeClr val="bg1"/>
                </a:solidFill>
                <a:latin typeface="HG丸ｺﾞｼｯｸM-PRO" charset="-128"/>
                <a:cs typeface="HG丸ｺﾞｼｯｸM-PRO" charset="-128"/>
              </a:rPr>
              <a:t>産前健診での母親</a:t>
            </a: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p:txBody>
      </p:sp>
      <p:sp>
        <p:nvSpPr>
          <p:cNvPr id="7" name="テキスト ボックス 6"/>
          <p:cNvSpPr txBox="1"/>
          <p:nvPr/>
        </p:nvSpPr>
        <p:spPr>
          <a:xfrm>
            <a:off x="1539875" y="4254500"/>
            <a:ext cx="184666" cy="369332"/>
          </a:xfrm>
          <a:prstGeom prst="rect">
            <a:avLst/>
          </a:prstGeom>
          <a:noFill/>
        </p:spPr>
        <p:txBody>
          <a:bodyPr wrap="none" rtlCol="0">
            <a:spAutoFit/>
          </a:bodyPr>
          <a:lstStyle/>
          <a:p>
            <a:endParaRPr kumimoji="1"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755650" y="1844675"/>
            <a:ext cx="7718425" cy="3382963"/>
          </a:xfrm>
        </p:spPr>
        <p:txBody>
          <a:bodyPr>
            <a:normAutofit/>
          </a:bodyPr>
          <a:lstStyle/>
          <a:p>
            <a:pPr algn="ctr">
              <a:buFont typeface="Wingdings" charset="2"/>
              <a:buNone/>
              <a:defRPr/>
            </a:pPr>
            <a:r>
              <a:rPr lang="ja-JP" altLang="en-US" sz="3200" dirty="0">
                <a:solidFill>
                  <a:srgbClr val="C00000"/>
                </a:solidFill>
              </a:rPr>
              <a:t>　郁子さんが赤ちゃんの栄養法を決める</a:t>
            </a:r>
            <a:endParaRPr lang="en-US" altLang="ja-JP" sz="3200" dirty="0">
              <a:solidFill>
                <a:srgbClr val="C00000"/>
              </a:solidFill>
            </a:endParaRPr>
          </a:p>
          <a:p>
            <a:pPr algn="ctr">
              <a:buFont typeface="Wingdings" charset="2"/>
              <a:buNone/>
              <a:defRPr/>
            </a:pPr>
            <a:r>
              <a:rPr lang="ja-JP" altLang="en-US" sz="3200" dirty="0">
                <a:solidFill>
                  <a:srgbClr val="C00000"/>
                </a:solidFill>
              </a:rPr>
              <a:t>にあたって</a:t>
            </a:r>
            <a:r>
              <a:rPr lang="en-US" altLang="ja-JP" sz="3200" dirty="0">
                <a:solidFill>
                  <a:srgbClr val="C00000"/>
                </a:solidFill>
              </a:rPr>
              <a:t>,</a:t>
            </a:r>
          </a:p>
          <a:p>
            <a:pPr algn="ctr">
              <a:buFont typeface="Wingdings" charset="2"/>
              <a:buNone/>
              <a:defRPr/>
            </a:pPr>
            <a:r>
              <a:rPr lang="ja-JP" altLang="en-US" sz="3200" dirty="0">
                <a:solidFill>
                  <a:srgbClr val="C00000"/>
                </a:solidFill>
              </a:rPr>
              <a:t>これらの試供品は</a:t>
            </a:r>
            <a:endParaRPr lang="en-US" altLang="ja-JP" sz="3200" dirty="0">
              <a:solidFill>
                <a:srgbClr val="C00000"/>
              </a:solidFill>
            </a:endParaRPr>
          </a:p>
          <a:p>
            <a:pPr algn="ctr">
              <a:buFont typeface="Wingdings" charset="2"/>
              <a:buNone/>
              <a:defRPr/>
            </a:pPr>
            <a:r>
              <a:rPr lang="ja-JP" altLang="en-US" sz="3200" dirty="0">
                <a:solidFill>
                  <a:srgbClr val="C00000"/>
                </a:solidFill>
              </a:rPr>
              <a:t>どのように影響したでしょうか？</a:t>
            </a:r>
          </a:p>
        </p:txBody>
      </p:sp>
      <p:sp>
        <p:nvSpPr>
          <p:cNvPr id="25603" name="スライド番号プレースホルダ 3"/>
          <p:cNvSpPr>
            <a:spLocks noGrp="1"/>
          </p:cNvSpPr>
          <p:nvPr>
            <p:ph type="sldNum" sz="quarter" idx="12"/>
          </p:nvPr>
        </p:nvSpPr>
        <p:spPr bwMode="auto">
          <a:noFill/>
          <a:ln>
            <a:miter lim="800000"/>
            <a:headEnd/>
            <a:tailEnd/>
          </a:ln>
        </p:spPr>
        <p:txBody>
          <a:bodyPr/>
          <a:lstStyle/>
          <a:p>
            <a:fld id="{D712BA0A-8D77-2547-8813-FB288A5B7915}" type="slidenum">
              <a:rPr lang="ja-JP" altLang="en-US" smtClean="0"/>
              <a:pPr/>
              <a:t>6</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タイトル 1"/>
          <p:cNvSpPr>
            <a:spLocks noGrp="1"/>
          </p:cNvSpPr>
          <p:nvPr>
            <p:ph type="title"/>
          </p:nvPr>
        </p:nvSpPr>
        <p:spPr>
          <a:xfrm>
            <a:off x="893763" y="908050"/>
            <a:ext cx="7356475" cy="714375"/>
          </a:xfrm>
        </p:spPr>
        <p:txBody>
          <a:bodyPr/>
          <a:lstStyle/>
          <a:p>
            <a:r>
              <a:rPr lang="ja-JP" altLang="en-US" sz="3200">
                <a:ln>
                  <a:noFill/>
                </a:ln>
                <a:latin typeface="HG丸ｺﾞｼｯｸM-PRO" charset="-128"/>
              </a:rPr>
              <a:t>市販人工乳のマーケティング</a:t>
            </a:r>
            <a:r>
              <a:rPr lang="en-US" altLang="ja-JP" sz="3200">
                <a:ln>
                  <a:noFill/>
                </a:ln>
                <a:latin typeface="HG丸ｺﾞｼｯｸM-PRO" charset="-128"/>
              </a:rPr>
              <a:t/>
            </a:r>
            <a:br>
              <a:rPr lang="en-US" altLang="ja-JP" sz="3200">
                <a:ln>
                  <a:noFill/>
                </a:ln>
                <a:latin typeface="HG丸ｺﾞｼｯｸM-PRO" charset="-128"/>
              </a:rPr>
            </a:br>
            <a:r>
              <a:rPr lang="ja-JP" altLang="en-US" sz="3200">
                <a:ln>
                  <a:noFill/>
                </a:ln>
                <a:latin typeface="HG丸ｺﾞｼｯｸM-PRO" charset="-128"/>
              </a:rPr>
              <a:t>と販売促進活動</a:t>
            </a:r>
            <a:r>
              <a:rPr lang="en-US" altLang="ja-JP" sz="3200">
                <a:ln>
                  <a:noFill/>
                </a:ln>
                <a:latin typeface="HG丸ｺﾞｼｯｸM-PRO" charset="-128"/>
              </a:rPr>
              <a:t/>
            </a:r>
            <a:br>
              <a:rPr lang="en-US" altLang="ja-JP" sz="3200">
                <a:ln>
                  <a:noFill/>
                </a:ln>
                <a:latin typeface="HG丸ｺﾞｼｯｸM-PRO" charset="-128"/>
              </a:rPr>
            </a:br>
            <a:endParaRPr lang="ja-JP" altLang="en-US" sz="3200">
              <a:ln>
                <a:noFill/>
              </a:ln>
              <a:latin typeface="HG丸ｺﾞｼｯｸM-PRO" charset="-128"/>
            </a:endParaRPr>
          </a:p>
        </p:txBody>
      </p:sp>
      <p:sp>
        <p:nvSpPr>
          <p:cNvPr id="18434" name="コンテンツ プレースホルダ 2"/>
          <p:cNvSpPr>
            <a:spLocks noGrp="1"/>
          </p:cNvSpPr>
          <p:nvPr>
            <p:ph idx="1"/>
          </p:nvPr>
        </p:nvSpPr>
        <p:spPr>
          <a:xfrm>
            <a:off x="611188" y="1782763"/>
            <a:ext cx="7921625" cy="4525962"/>
          </a:xfrm>
        </p:spPr>
        <p:txBody>
          <a:bodyPr/>
          <a:lstStyle/>
          <a:p>
            <a:pPr>
              <a:defRPr/>
            </a:pPr>
            <a:r>
              <a:rPr lang="ja-JP" altLang="en-US"/>
              <a:t>母乳育児をいつの間にか阻害している</a:t>
            </a:r>
            <a:endParaRPr lang="en-US" altLang="ja-JP"/>
          </a:p>
          <a:p>
            <a:pPr>
              <a:defRPr/>
            </a:pPr>
            <a:r>
              <a:rPr lang="ja-JP" altLang="en-US"/>
              <a:t>母乳育児の世界的な衰退に大きな影響を与えている</a:t>
            </a:r>
            <a:endParaRPr lang="en-US" altLang="ja-JP"/>
          </a:p>
          <a:p>
            <a:pPr>
              <a:buFont typeface="Wingdings" charset="2"/>
              <a:buNone/>
              <a:defRPr/>
            </a:pPr>
            <a:endParaRPr lang="en-US" altLang="ja-JP"/>
          </a:p>
          <a:p>
            <a:pPr>
              <a:buFont typeface="Wingdings" charset="2"/>
              <a:buNone/>
              <a:defRPr/>
            </a:pPr>
            <a:r>
              <a:rPr lang="ja-JP" altLang="en-US"/>
              <a:t>　</a:t>
            </a:r>
            <a:r>
              <a:rPr lang="ja-JP" altLang="en-US">
                <a:solidFill>
                  <a:srgbClr val="C00000"/>
                </a:solidFill>
              </a:rPr>
              <a:t>地域での母乳代用品（人工乳）の販売促進・宣伝などに使われているマーケティングの方法にはどのようなものがあるでしょうか？</a:t>
            </a:r>
            <a:endParaRPr lang="en-US" altLang="ja-JP"/>
          </a:p>
          <a:p>
            <a:pPr>
              <a:buFont typeface="Wingdings" charset="2"/>
              <a:buNone/>
              <a:defRPr/>
            </a:pPr>
            <a:endParaRPr lang="en-US" altLang="ja-JP"/>
          </a:p>
          <a:p>
            <a:pPr>
              <a:buFont typeface="Wingdings" charset="2"/>
              <a:buNone/>
              <a:defRPr/>
            </a:pPr>
            <a:r>
              <a:rPr lang="ja-JP" altLang="en-US"/>
              <a:t>　</a:t>
            </a:r>
            <a:endParaRPr lang="en-US" altLang="ja-JP"/>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14A8E91E-0031-854A-B059-890C4D801FEA}" type="slidenum">
              <a:rPr lang="ja-JP" altLang="en-US" smtClean="0"/>
              <a:pPr/>
              <a:t>7</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8434">
                                            <p:txEl>
                                              <p:pRg st="3" end="3"/>
                                            </p:txEl>
                                          </p:spTgt>
                                        </p:tgtEl>
                                        <p:attrNameLst>
                                          <p:attrName>style.visibility</p:attrName>
                                        </p:attrNameLst>
                                      </p:cBhvr>
                                      <p:to>
                                        <p:strVal val="visible"/>
                                      </p:to>
                                    </p:set>
                                    <p:animEffect transition="in" filter="diamond(in)">
                                      <p:cBhvr>
                                        <p:cTn id="7" dur="2000"/>
                                        <p:tgtEl>
                                          <p:spTgt spid="1843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a:spLocks noGrp="1"/>
          </p:cNvSpPr>
          <p:nvPr>
            <p:ph type="title"/>
          </p:nvPr>
        </p:nvSpPr>
        <p:spPr>
          <a:xfrm>
            <a:off x="1000125" y="357188"/>
            <a:ext cx="7358063" cy="714375"/>
          </a:xfrm>
        </p:spPr>
        <p:txBody>
          <a:bodyPr/>
          <a:lstStyle/>
          <a:p>
            <a:r>
              <a:rPr lang="ja-JP" altLang="en-US" sz="3200">
                <a:ln>
                  <a:noFill/>
                </a:ln>
              </a:rPr>
              <a:t>マーケティングの商業慣行例</a:t>
            </a:r>
          </a:p>
        </p:txBody>
      </p:sp>
      <p:sp>
        <p:nvSpPr>
          <p:cNvPr id="17411" name="コンテンツ プレースホルダ 2"/>
          <p:cNvSpPr>
            <a:spLocks noGrp="1"/>
          </p:cNvSpPr>
          <p:nvPr>
            <p:ph idx="1"/>
          </p:nvPr>
        </p:nvSpPr>
        <p:spPr>
          <a:xfrm>
            <a:off x="990600" y="1052513"/>
            <a:ext cx="8567737" cy="5500687"/>
          </a:xfrm>
        </p:spPr>
        <p:txBody>
          <a:bodyPr/>
          <a:lstStyle/>
          <a:p>
            <a:pPr>
              <a:spcBef>
                <a:spcPct val="0"/>
              </a:spcBef>
              <a:defRPr/>
            </a:pPr>
            <a:r>
              <a:rPr lang="ja-JP" altLang="en-US" dirty="0"/>
              <a:t>テレビやラジオでの宣伝</a:t>
            </a:r>
            <a:endParaRPr lang="en-US" altLang="ja-JP" dirty="0"/>
          </a:p>
          <a:p>
            <a:pPr>
              <a:spcBef>
                <a:spcPct val="0"/>
              </a:spcBef>
              <a:defRPr/>
            </a:pPr>
            <a:r>
              <a:rPr lang="ja-JP" altLang="en-US" dirty="0"/>
              <a:t>新聞や雑誌での広告</a:t>
            </a:r>
            <a:endParaRPr lang="en-US" altLang="ja-JP" dirty="0"/>
          </a:p>
          <a:p>
            <a:pPr>
              <a:spcBef>
                <a:spcPct val="0"/>
              </a:spcBef>
              <a:defRPr/>
            </a:pPr>
            <a:r>
              <a:rPr lang="ja-JP" altLang="en-US" dirty="0"/>
              <a:t>広告の看板による宣伝</a:t>
            </a:r>
            <a:endParaRPr lang="en-US" altLang="ja-JP" dirty="0"/>
          </a:p>
          <a:p>
            <a:pPr>
              <a:spcBef>
                <a:spcPct val="0"/>
              </a:spcBef>
              <a:defRPr/>
            </a:pPr>
            <a:r>
              <a:rPr lang="ja-JP" altLang="en-US" dirty="0"/>
              <a:t>販売促進活動のためのウェブサイト</a:t>
            </a:r>
            <a:endParaRPr lang="en-US" altLang="ja-JP" dirty="0"/>
          </a:p>
          <a:p>
            <a:pPr>
              <a:spcBef>
                <a:spcPct val="0"/>
              </a:spcBef>
              <a:defRPr/>
            </a:pPr>
            <a:r>
              <a:rPr lang="ja-JP" altLang="en-US" dirty="0"/>
              <a:t>特価提供・割引価格・割引券</a:t>
            </a:r>
            <a:endParaRPr lang="en-US" altLang="ja-JP" dirty="0"/>
          </a:p>
          <a:p>
            <a:pPr>
              <a:spcBef>
                <a:spcPct val="0"/>
              </a:spcBef>
              <a:defRPr/>
            </a:pPr>
            <a:r>
              <a:rPr lang="ja-JP" altLang="en-US" dirty="0"/>
              <a:t>妊娠中の女性や母親へのダイレクトメール</a:t>
            </a:r>
            <a:endParaRPr lang="en-US" altLang="ja-JP" dirty="0"/>
          </a:p>
          <a:p>
            <a:pPr>
              <a:spcBef>
                <a:spcPct val="0"/>
              </a:spcBef>
              <a:defRPr/>
            </a:pPr>
            <a:r>
              <a:rPr lang="ja-JP" altLang="en-US" dirty="0"/>
              <a:t>電話相談</a:t>
            </a:r>
            <a:endParaRPr lang="en-US" altLang="ja-JP" dirty="0"/>
          </a:p>
          <a:p>
            <a:pPr>
              <a:spcBef>
                <a:spcPct val="0"/>
              </a:spcBef>
              <a:defRPr/>
            </a:pPr>
            <a:r>
              <a:rPr lang="ja-JP" altLang="en-US" dirty="0"/>
              <a:t>クリニックや病院のポスターやカレンダー</a:t>
            </a:r>
            <a:r>
              <a:rPr lang="ja-JP" altLang="en-US" dirty="0" smtClean="0"/>
              <a:t>・</a:t>
            </a:r>
            <a:endParaRPr lang="en-US" altLang="ja-JP" dirty="0" smtClean="0"/>
          </a:p>
          <a:p>
            <a:pPr>
              <a:spcBef>
                <a:spcPct val="0"/>
              </a:spcBef>
              <a:buNone/>
              <a:defRPr/>
            </a:pPr>
            <a:r>
              <a:rPr lang="en-US" altLang="ja-JP" dirty="0" smtClean="0"/>
              <a:t>   </a:t>
            </a:r>
            <a:r>
              <a:rPr lang="ja-JP" altLang="en-US" dirty="0" smtClean="0"/>
              <a:t>ロゴ</a:t>
            </a:r>
            <a:r>
              <a:rPr lang="ja-JP" altLang="en-US" dirty="0"/>
              <a:t>入りの授乳クッションや時計</a:t>
            </a:r>
            <a:endParaRPr lang="en-US" altLang="ja-JP" dirty="0"/>
          </a:p>
          <a:p>
            <a:pPr>
              <a:spcBef>
                <a:spcPct val="0"/>
              </a:spcBef>
              <a:defRPr/>
            </a:pPr>
            <a:r>
              <a:rPr lang="ja-JP" altLang="en-US" dirty="0"/>
              <a:t>医師の推薦</a:t>
            </a:r>
            <a:endParaRPr lang="en-US" altLang="ja-JP" dirty="0"/>
          </a:p>
          <a:p>
            <a:pPr>
              <a:spcBef>
                <a:spcPct val="0"/>
              </a:spcBef>
              <a:defRPr/>
            </a:pPr>
            <a:r>
              <a:rPr lang="ja-JP" altLang="en-US" dirty="0"/>
              <a:t>おみやげ・授乳日誌・試供品</a:t>
            </a:r>
            <a:endParaRPr lang="en-US" altLang="ja-JP" dirty="0"/>
          </a:p>
          <a:p>
            <a:pPr>
              <a:spcBef>
                <a:spcPct val="0"/>
              </a:spcBef>
              <a:defRPr/>
            </a:pPr>
            <a:r>
              <a:rPr lang="ja-JP" altLang="en-US" dirty="0"/>
              <a:t>教材</a:t>
            </a:r>
            <a:endParaRPr lang="en-US" altLang="ja-JP" dirty="0"/>
          </a:p>
          <a:p>
            <a:pPr>
              <a:defRPr/>
            </a:pPr>
            <a:endParaRPr lang="en-US" altLang="ja-JP" dirty="0"/>
          </a:p>
          <a:p>
            <a:pPr>
              <a:defRPr/>
            </a:pPr>
            <a:endParaRPr lang="en-US" altLang="ja-JP" dirty="0"/>
          </a:p>
        </p:txBody>
      </p:sp>
      <p:sp>
        <p:nvSpPr>
          <p:cNvPr id="29700" name="スライド番号プレースホルダ 3"/>
          <p:cNvSpPr>
            <a:spLocks noGrp="1"/>
          </p:cNvSpPr>
          <p:nvPr>
            <p:ph type="sldNum" sz="quarter" idx="12"/>
          </p:nvPr>
        </p:nvSpPr>
        <p:spPr bwMode="auto">
          <a:noFill/>
          <a:ln>
            <a:miter lim="800000"/>
            <a:headEnd/>
            <a:tailEnd/>
          </a:ln>
        </p:spPr>
        <p:txBody>
          <a:bodyPr/>
          <a:lstStyle/>
          <a:p>
            <a:fld id="{3A40081F-781F-0F4B-84E6-FFB04F13C867}" type="slidenum">
              <a:rPr lang="ja-JP" altLang="en-US" smtClean="0"/>
              <a:pPr/>
              <a:t>8</a:t>
            </a:fld>
            <a:endParaRPr lang="ja-JP" alt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900113" y="304800"/>
            <a:ext cx="7358062" cy="714375"/>
          </a:xfrm>
        </p:spPr>
        <p:txBody>
          <a:bodyPr/>
          <a:lstStyle/>
          <a:p>
            <a:r>
              <a:rPr lang="ja-JP" altLang="en-US" dirty="0">
                <a:ln>
                  <a:noFill/>
                </a:ln>
              </a:rPr>
              <a:t>マーケティングがいけない理由</a:t>
            </a:r>
          </a:p>
        </p:txBody>
      </p:sp>
      <p:sp>
        <p:nvSpPr>
          <p:cNvPr id="18435" name="コンテンツ プレースホルダ 2"/>
          <p:cNvSpPr>
            <a:spLocks noGrp="1"/>
          </p:cNvSpPr>
          <p:nvPr>
            <p:ph idx="1"/>
          </p:nvPr>
        </p:nvSpPr>
        <p:spPr>
          <a:xfrm>
            <a:off x="468313" y="1052513"/>
            <a:ext cx="8207375" cy="5256212"/>
          </a:xfrm>
        </p:spPr>
        <p:txBody>
          <a:bodyPr/>
          <a:lstStyle/>
          <a:p>
            <a:pPr>
              <a:spcBef>
                <a:spcPct val="0"/>
              </a:spcBef>
            </a:pPr>
            <a:r>
              <a:rPr lang="ja-JP" altLang="en-US"/>
              <a:t>企業は製品をもっと売るという目的で製品情報を提供するので情報が偏っている可能性がある</a:t>
            </a:r>
            <a:endParaRPr lang="en-US" altLang="ja-JP"/>
          </a:p>
          <a:p>
            <a:pPr marL="457200" lvl="1" indent="0">
              <a:spcBef>
                <a:spcPct val="0"/>
              </a:spcBef>
              <a:buFont typeface="Wingdings" charset="2"/>
              <a:buNone/>
            </a:pPr>
            <a:endParaRPr lang="en-US" altLang="ja-JP"/>
          </a:p>
          <a:p>
            <a:pPr marL="457200" lvl="1" indent="0">
              <a:spcBef>
                <a:spcPct val="0"/>
              </a:spcBef>
              <a:buFont typeface="Wingdings" charset="2"/>
              <a:buChar char="ü"/>
            </a:pPr>
            <a:r>
              <a:rPr lang="ja-JP" altLang="en-US"/>
              <a:t>母親は適切な情報に基づいた選択ができない</a:t>
            </a:r>
            <a:endParaRPr lang="en-US" altLang="ja-JP"/>
          </a:p>
          <a:p>
            <a:pPr marL="457200" lvl="1" indent="0">
              <a:spcBef>
                <a:spcPct val="0"/>
              </a:spcBef>
              <a:buFont typeface="Wingdings" charset="2"/>
              <a:buChar char="ü"/>
            </a:pPr>
            <a:endParaRPr lang="en-US" altLang="ja-JP"/>
          </a:p>
          <a:p>
            <a:pPr>
              <a:spcBef>
                <a:spcPct val="0"/>
              </a:spcBef>
            </a:pPr>
            <a:r>
              <a:rPr lang="ja-JP" altLang="en-US"/>
              <a:t>間違った情報をもった家族</a:t>
            </a:r>
            <a:r>
              <a:rPr lang="en-US" altLang="ja-JP"/>
              <a:t>/</a:t>
            </a:r>
            <a:r>
              <a:rPr lang="ja-JP" altLang="en-US"/>
              <a:t>友人</a:t>
            </a:r>
            <a:r>
              <a:rPr lang="en-US" altLang="ja-JP"/>
              <a:t>/</a:t>
            </a:r>
            <a:r>
              <a:rPr lang="ja-JP" altLang="en-US"/>
              <a:t>保健医療従事者による矛盾した助言</a:t>
            </a:r>
            <a:r>
              <a:rPr lang="en-US" altLang="ja-JP"/>
              <a:t>/</a:t>
            </a:r>
            <a:r>
              <a:rPr lang="ja-JP" altLang="en-US"/>
              <a:t>さりげないプレッシャー</a:t>
            </a:r>
            <a:endParaRPr lang="en-US" altLang="ja-JP"/>
          </a:p>
          <a:p>
            <a:pPr>
              <a:spcBef>
                <a:spcPct val="0"/>
              </a:spcBef>
            </a:pPr>
            <a:endParaRPr lang="en-US" altLang="ja-JP"/>
          </a:p>
          <a:p>
            <a:pPr marL="457200" lvl="1" indent="0">
              <a:spcBef>
                <a:spcPct val="0"/>
              </a:spcBef>
              <a:buFont typeface="Wingdings" charset="2"/>
              <a:buChar char="ü"/>
            </a:pPr>
            <a:r>
              <a:rPr lang="ja-JP" altLang="en-US"/>
              <a:t>十分に情報提供された母親であっても自信が揺らぐかもしれない</a:t>
            </a:r>
            <a:endParaRPr lang="en-US" altLang="ja-JP"/>
          </a:p>
          <a:p>
            <a:pPr marL="457200" lvl="1" indent="0">
              <a:spcBef>
                <a:spcPct val="0"/>
              </a:spcBef>
              <a:buFont typeface="Wingdings" charset="2"/>
              <a:buChar char="ü"/>
            </a:pPr>
            <a:r>
              <a:rPr lang="ja-JP" altLang="en-US"/>
              <a:t>母乳で育てる能力に疑いをもつようになるかもしれない</a:t>
            </a:r>
          </a:p>
        </p:txBody>
      </p:sp>
      <p:sp>
        <p:nvSpPr>
          <p:cNvPr id="6" name="下矢印 5"/>
          <p:cNvSpPr/>
          <p:nvPr/>
        </p:nvSpPr>
        <p:spPr>
          <a:xfrm>
            <a:off x="4232275" y="1989138"/>
            <a:ext cx="376238" cy="411162"/>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 name="下矢印 7"/>
          <p:cNvSpPr/>
          <p:nvPr/>
        </p:nvSpPr>
        <p:spPr>
          <a:xfrm>
            <a:off x="4249738" y="4149725"/>
            <a:ext cx="376237" cy="411163"/>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1750" name="スライド番号プレースホルダ 6"/>
          <p:cNvSpPr>
            <a:spLocks noGrp="1"/>
          </p:cNvSpPr>
          <p:nvPr>
            <p:ph type="sldNum" sz="quarter" idx="12"/>
          </p:nvPr>
        </p:nvSpPr>
        <p:spPr bwMode="auto">
          <a:noFill/>
          <a:ln>
            <a:miter lim="800000"/>
            <a:headEnd/>
            <a:tailEnd/>
          </a:ln>
        </p:spPr>
        <p:txBody>
          <a:bodyPr/>
          <a:lstStyle/>
          <a:p>
            <a:fld id="{8A3A8610-D29C-E144-9E0C-CCF4E22A66A1}" type="slidenum">
              <a:rPr lang="ja-JP" altLang="en-US" smtClean="0"/>
              <a:pPr/>
              <a:t>9</a:t>
            </a:fld>
            <a:endParaRPr lang="ja-JP" alt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 xmlns:a="http://schemas.openxmlformats.org/drawingml/2006/main" xmlns:thm15="http://schemas.microsoft.com/office/thememl/2012/main"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1341</TotalTime>
  <Words>2830</Words>
  <Application>Microsoft Macintosh PowerPoint</Application>
  <PresentationFormat>画面に合わせる (4:3)</PresentationFormat>
  <Paragraphs>271</Paragraphs>
  <Slides>43</Slides>
  <Notes>43</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43</vt:i4>
      </vt:variant>
    </vt:vector>
  </HeadingPairs>
  <TitlesOfParts>
    <vt:vector size="44" baseType="lpstr">
      <vt:lpstr>用基礎セミ</vt:lpstr>
      <vt:lpstr>赤ちゃんとお母さんにやさしい 母乳育児支援</vt:lpstr>
      <vt:lpstr>セッションの目的</vt:lpstr>
      <vt:lpstr>マーケティングの定義</vt:lpstr>
      <vt:lpstr>１．乳児の栄養の実践における マーケティングの影響</vt:lpstr>
      <vt:lpstr>郁子さんのストーリー</vt:lpstr>
      <vt:lpstr>スライド 6</vt:lpstr>
      <vt:lpstr>市販人工乳のマーケティング と販売促進活動 </vt:lpstr>
      <vt:lpstr>マーケティングの商業慣行例</vt:lpstr>
      <vt:lpstr>マーケティングがいけない理由</vt:lpstr>
      <vt:lpstr>２．「母乳代用品のマーケティングに関する国際規準」 （「国際規準」）</vt:lpstr>
      <vt:lpstr>BFHが遵守する「国際規準」とは</vt:lpstr>
      <vt:lpstr>「国際規準」の目的</vt:lpstr>
      <vt:lpstr>「国際規準」 目的達成のため必要なこと </vt:lpstr>
      <vt:lpstr>「国際規準」 人工栄養児も守る</vt:lpstr>
      <vt:lpstr>「国際規準」 マーケティングを禁止</vt:lpstr>
      <vt:lpstr>「国際規準」各国での実施</vt:lpstr>
      <vt:lpstr>「国際規準」の実情　198ヵ国</vt:lpstr>
      <vt:lpstr>スライド 18</vt:lpstr>
      <vt:lpstr>「国際規準」モニタリング</vt:lpstr>
      <vt:lpstr>「国際規準」の適用範囲 対象商品</vt:lpstr>
      <vt:lpstr>「国際規準」適用範囲 時期</vt:lpstr>
      <vt:lpstr>「国際規準」が 禁止していないこと</vt:lpstr>
      <vt:lpstr>販売促進と情報提供 表示</vt:lpstr>
      <vt:lpstr>販売促進と情報提供 対象</vt:lpstr>
      <vt:lpstr>販売促進と情報提供 教材</vt:lpstr>
      <vt:lpstr>試供品と支給品の禁止</vt:lpstr>
      <vt:lpstr>寄付</vt:lpstr>
      <vt:lpstr>品質</vt:lpstr>
      <vt:lpstr>３．保健医療従事者はマーケティングから乳児の家族をどう守るか </vt:lpstr>
      <vt:lpstr>スライド 30</vt:lpstr>
      <vt:lpstr>保健医療システムでのマーケティング例</vt:lpstr>
      <vt:lpstr>母と子をマーケティングから守るために保健医療従事者ができること</vt:lpstr>
      <vt:lpstr>４．災害などの緊急事態 における寄付</vt:lpstr>
      <vt:lpstr>災害時の乳児栄養のリスク </vt:lpstr>
      <vt:lpstr>災害時の寄付とそれによる危険性</vt:lpstr>
      <vt:lpstr>寄付を拒否すべき理由</vt:lpstr>
      <vt:lpstr>付随する問題</vt:lpstr>
      <vt:lpstr>被災時の人工乳の無制限支給: さらなる危険性</vt:lpstr>
      <vt:lpstr>５．実際のマーケティングの 対応方法を話し合う</vt:lpstr>
      <vt:lpstr>実際の対応例(1)</vt:lpstr>
      <vt:lpstr>実際の対応例(2)</vt:lpstr>
      <vt:lpstr>実際の対応例(3)</vt:lpstr>
      <vt:lpstr>Take-Home Messages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144</cp:revision>
  <dcterms:created xsi:type="dcterms:W3CDTF">2017-08-28T00:59:41Z</dcterms:created>
  <dcterms:modified xsi:type="dcterms:W3CDTF">2017-08-28T01:09:29Z</dcterms:modified>
</cp:coreProperties>
</file>